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4"/>
  </p:sldMasterIdLst>
  <p:notesMasterIdLst>
    <p:notesMasterId r:id="rId15"/>
  </p:notesMasterIdLst>
  <p:sldIdLst>
    <p:sldId id="256" r:id="rId5"/>
    <p:sldId id="262" r:id="rId6"/>
    <p:sldId id="258" r:id="rId7"/>
    <p:sldId id="259" r:id="rId8"/>
    <p:sldId id="261" r:id="rId9"/>
    <p:sldId id="272" r:id="rId10"/>
    <p:sldId id="267" r:id="rId11"/>
    <p:sldId id="271" r:id="rId12"/>
    <p:sldId id="269" r:id="rId13"/>
    <p:sldId id="264"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51BC11-6CB8-49E0-AB49-4D3A6FE6EDE8}" v="59" dt="2025-04-25T16:10:18.0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71" autoAdjust="0"/>
  </p:normalViewPr>
  <p:slideViewPr>
    <p:cSldViewPr>
      <p:cViewPr varScale="1">
        <p:scale>
          <a:sx n="79" d="100"/>
          <a:sy n="79" d="100"/>
        </p:scale>
        <p:origin x="114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7B8757-A654-41AB-A996-BFE8D925E844}"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9C3697C3-773F-4796-BA1C-D82E8E438745}">
      <dgm:prSet/>
      <dgm:spPr/>
      <dgm:t>
        <a:bodyPr/>
        <a:lstStyle/>
        <a:p>
          <a:r>
            <a:rPr lang="en-GB"/>
            <a:t>Dining Hall</a:t>
          </a:r>
          <a:endParaRPr lang="en-US"/>
        </a:p>
      </dgm:t>
    </dgm:pt>
    <dgm:pt modelId="{8E89A1FD-51A7-40ED-98DE-1A3667C5283C}" type="parTrans" cxnId="{20632143-D996-4492-AE90-B154D9F7A9AB}">
      <dgm:prSet/>
      <dgm:spPr/>
      <dgm:t>
        <a:bodyPr/>
        <a:lstStyle/>
        <a:p>
          <a:endParaRPr lang="en-US"/>
        </a:p>
      </dgm:t>
    </dgm:pt>
    <dgm:pt modelId="{28F3F615-E3CC-4EA0-A67F-3E61519BE8B8}" type="sibTrans" cxnId="{20632143-D996-4492-AE90-B154D9F7A9AB}">
      <dgm:prSet/>
      <dgm:spPr/>
      <dgm:t>
        <a:bodyPr/>
        <a:lstStyle/>
        <a:p>
          <a:endParaRPr lang="en-US"/>
        </a:p>
      </dgm:t>
    </dgm:pt>
    <dgm:pt modelId="{22AD7572-F042-42FD-B456-726D80B65047}">
      <dgm:prSet/>
      <dgm:spPr/>
      <dgm:t>
        <a:bodyPr/>
        <a:lstStyle/>
        <a:p>
          <a:r>
            <a:rPr lang="en-GB"/>
            <a:t>3 meal choices</a:t>
          </a:r>
          <a:endParaRPr lang="en-US"/>
        </a:p>
      </dgm:t>
    </dgm:pt>
    <dgm:pt modelId="{0F051B1F-D68E-44B8-B942-BADB0D12EDAC}" type="parTrans" cxnId="{12F8F803-5EF4-4392-A973-B11619B5D9F2}">
      <dgm:prSet/>
      <dgm:spPr/>
      <dgm:t>
        <a:bodyPr/>
        <a:lstStyle/>
        <a:p>
          <a:endParaRPr lang="en-US"/>
        </a:p>
      </dgm:t>
    </dgm:pt>
    <dgm:pt modelId="{F5478B71-AFE1-4E7C-8D2D-CE6B9040016A}" type="sibTrans" cxnId="{12F8F803-5EF4-4392-A973-B11619B5D9F2}">
      <dgm:prSet/>
      <dgm:spPr/>
      <dgm:t>
        <a:bodyPr/>
        <a:lstStyle/>
        <a:p>
          <a:endParaRPr lang="en-US"/>
        </a:p>
      </dgm:t>
    </dgm:pt>
    <dgm:pt modelId="{B480C3C1-F638-46CF-8DA8-DC38CA8AB6FC}" type="pres">
      <dgm:prSet presAssocID="{767B8757-A654-41AB-A996-BFE8D925E844}" presName="hierChild1" presStyleCnt="0">
        <dgm:presLayoutVars>
          <dgm:chPref val="1"/>
          <dgm:dir/>
          <dgm:animOne val="branch"/>
          <dgm:animLvl val="lvl"/>
          <dgm:resizeHandles/>
        </dgm:presLayoutVars>
      </dgm:prSet>
      <dgm:spPr/>
    </dgm:pt>
    <dgm:pt modelId="{EC9DE13F-96CE-4D9F-9F59-AA4C35F8F93D}" type="pres">
      <dgm:prSet presAssocID="{9C3697C3-773F-4796-BA1C-D82E8E438745}" presName="hierRoot1" presStyleCnt="0"/>
      <dgm:spPr/>
    </dgm:pt>
    <dgm:pt modelId="{0D8ECF11-CF58-449A-B18C-1BC96C9FFEFA}" type="pres">
      <dgm:prSet presAssocID="{9C3697C3-773F-4796-BA1C-D82E8E438745}" presName="composite" presStyleCnt="0"/>
      <dgm:spPr/>
    </dgm:pt>
    <dgm:pt modelId="{97B3DFBD-1A8F-402C-9F8E-A4A87B52DD26}" type="pres">
      <dgm:prSet presAssocID="{9C3697C3-773F-4796-BA1C-D82E8E438745}" presName="background" presStyleLbl="node0" presStyleIdx="0" presStyleCnt="2"/>
      <dgm:spPr/>
    </dgm:pt>
    <dgm:pt modelId="{FAD6B4F5-832D-4089-A7E7-EC9EAC9CFB01}" type="pres">
      <dgm:prSet presAssocID="{9C3697C3-773F-4796-BA1C-D82E8E438745}" presName="text" presStyleLbl="fgAcc0" presStyleIdx="0" presStyleCnt="2">
        <dgm:presLayoutVars>
          <dgm:chPref val="3"/>
        </dgm:presLayoutVars>
      </dgm:prSet>
      <dgm:spPr/>
    </dgm:pt>
    <dgm:pt modelId="{4C676B52-0BB9-454B-B1E5-FDCE83CCB0C5}" type="pres">
      <dgm:prSet presAssocID="{9C3697C3-773F-4796-BA1C-D82E8E438745}" presName="hierChild2" presStyleCnt="0"/>
      <dgm:spPr/>
    </dgm:pt>
    <dgm:pt modelId="{848D8CD2-4CC8-4A7B-AF5B-C74932BF6ECC}" type="pres">
      <dgm:prSet presAssocID="{22AD7572-F042-42FD-B456-726D80B65047}" presName="hierRoot1" presStyleCnt="0"/>
      <dgm:spPr/>
    </dgm:pt>
    <dgm:pt modelId="{B2B06AF1-E6B7-494F-91DE-CFD9272B3B19}" type="pres">
      <dgm:prSet presAssocID="{22AD7572-F042-42FD-B456-726D80B65047}" presName="composite" presStyleCnt="0"/>
      <dgm:spPr/>
    </dgm:pt>
    <dgm:pt modelId="{3152B293-987E-43B4-B889-E5B778C6D42C}" type="pres">
      <dgm:prSet presAssocID="{22AD7572-F042-42FD-B456-726D80B65047}" presName="background" presStyleLbl="node0" presStyleIdx="1" presStyleCnt="2"/>
      <dgm:spPr/>
    </dgm:pt>
    <dgm:pt modelId="{3B84D74F-D8BE-4CE5-B4F2-6AB1DE72610D}" type="pres">
      <dgm:prSet presAssocID="{22AD7572-F042-42FD-B456-726D80B65047}" presName="text" presStyleLbl="fgAcc0" presStyleIdx="1" presStyleCnt="2">
        <dgm:presLayoutVars>
          <dgm:chPref val="3"/>
        </dgm:presLayoutVars>
      </dgm:prSet>
      <dgm:spPr/>
    </dgm:pt>
    <dgm:pt modelId="{DA7F8F6B-77C2-44A5-AECC-17EBEFDA391B}" type="pres">
      <dgm:prSet presAssocID="{22AD7572-F042-42FD-B456-726D80B65047}" presName="hierChild2" presStyleCnt="0"/>
      <dgm:spPr/>
    </dgm:pt>
  </dgm:ptLst>
  <dgm:cxnLst>
    <dgm:cxn modelId="{12F8F803-5EF4-4392-A973-B11619B5D9F2}" srcId="{767B8757-A654-41AB-A996-BFE8D925E844}" destId="{22AD7572-F042-42FD-B456-726D80B65047}" srcOrd="1" destOrd="0" parTransId="{0F051B1F-D68E-44B8-B942-BADB0D12EDAC}" sibTransId="{F5478B71-AFE1-4E7C-8D2D-CE6B9040016A}"/>
    <dgm:cxn modelId="{3553C232-61DB-4ED1-9A0F-DAD50435A2AB}" type="presOf" srcId="{22AD7572-F042-42FD-B456-726D80B65047}" destId="{3B84D74F-D8BE-4CE5-B4F2-6AB1DE72610D}" srcOrd="0" destOrd="0" presId="urn:microsoft.com/office/officeart/2005/8/layout/hierarchy1"/>
    <dgm:cxn modelId="{20632143-D996-4492-AE90-B154D9F7A9AB}" srcId="{767B8757-A654-41AB-A996-BFE8D925E844}" destId="{9C3697C3-773F-4796-BA1C-D82E8E438745}" srcOrd="0" destOrd="0" parTransId="{8E89A1FD-51A7-40ED-98DE-1A3667C5283C}" sibTransId="{28F3F615-E3CC-4EA0-A67F-3E61519BE8B8}"/>
    <dgm:cxn modelId="{D8390E4D-40F7-4984-B59F-B230B4E22B57}" type="presOf" srcId="{9C3697C3-773F-4796-BA1C-D82E8E438745}" destId="{FAD6B4F5-832D-4089-A7E7-EC9EAC9CFB01}" srcOrd="0" destOrd="0" presId="urn:microsoft.com/office/officeart/2005/8/layout/hierarchy1"/>
    <dgm:cxn modelId="{5312E691-5F34-4FED-8CC3-22DCC1EA198C}" type="presOf" srcId="{767B8757-A654-41AB-A996-BFE8D925E844}" destId="{B480C3C1-F638-46CF-8DA8-DC38CA8AB6FC}" srcOrd="0" destOrd="0" presId="urn:microsoft.com/office/officeart/2005/8/layout/hierarchy1"/>
    <dgm:cxn modelId="{8B21FEDB-70F8-4662-8AA2-BE960BEFEBC3}" type="presParOf" srcId="{B480C3C1-F638-46CF-8DA8-DC38CA8AB6FC}" destId="{EC9DE13F-96CE-4D9F-9F59-AA4C35F8F93D}" srcOrd="0" destOrd="0" presId="urn:microsoft.com/office/officeart/2005/8/layout/hierarchy1"/>
    <dgm:cxn modelId="{4EB155BD-2EAA-4387-B584-D371C36EFD00}" type="presParOf" srcId="{EC9DE13F-96CE-4D9F-9F59-AA4C35F8F93D}" destId="{0D8ECF11-CF58-449A-B18C-1BC96C9FFEFA}" srcOrd="0" destOrd="0" presId="urn:microsoft.com/office/officeart/2005/8/layout/hierarchy1"/>
    <dgm:cxn modelId="{9526F2D7-46D0-4209-A0BA-A0F388064992}" type="presParOf" srcId="{0D8ECF11-CF58-449A-B18C-1BC96C9FFEFA}" destId="{97B3DFBD-1A8F-402C-9F8E-A4A87B52DD26}" srcOrd="0" destOrd="0" presId="urn:microsoft.com/office/officeart/2005/8/layout/hierarchy1"/>
    <dgm:cxn modelId="{357AB5B0-5285-4DE4-AE2E-66CD588E6409}" type="presParOf" srcId="{0D8ECF11-CF58-449A-B18C-1BC96C9FFEFA}" destId="{FAD6B4F5-832D-4089-A7E7-EC9EAC9CFB01}" srcOrd="1" destOrd="0" presId="urn:microsoft.com/office/officeart/2005/8/layout/hierarchy1"/>
    <dgm:cxn modelId="{36A9B05C-B6CC-4302-816B-91B0EF552C6E}" type="presParOf" srcId="{EC9DE13F-96CE-4D9F-9F59-AA4C35F8F93D}" destId="{4C676B52-0BB9-454B-B1E5-FDCE83CCB0C5}" srcOrd="1" destOrd="0" presId="urn:microsoft.com/office/officeart/2005/8/layout/hierarchy1"/>
    <dgm:cxn modelId="{2729EBA9-15FA-46F6-844E-1D159DF998AB}" type="presParOf" srcId="{B480C3C1-F638-46CF-8DA8-DC38CA8AB6FC}" destId="{848D8CD2-4CC8-4A7B-AF5B-C74932BF6ECC}" srcOrd="1" destOrd="0" presId="urn:microsoft.com/office/officeart/2005/8/layout/hierarchy1"/>
    <dgm:cxn modelId="{E59DB9BD-A763-4017-86CE-3DD68834B588}" type="presParOf" srcId="{848D8CD2-4CC8-4A7B-AF5B-C74932BF6ECC}" destId="{B2B06AF1-E6B7-494F-91DE-CFD9272B3B19}" srcOrd="0" destOrd="0" presId="urn:microsoft.com/office/officeart/2005/8/layout/hierarchy1"/>
    <dgm:cxn modelId="{3FA85ECB-6576-47DE-B795-05E22667150D}" type="presParOf" srcId="{B2B06AF1-E6B7-494F-91DE-CFD9272B3B19}" destId="{3152B293-987E-43B4-B889-E5B778C6D42C}" srcOrd="0" destOrd="0" presId="urn:microsoft.com/office/officeart/2005/8/layout/hierarchy1"/>
    <dgm:cxn modelId="{E037C15A-06DE-4890-A875-A9346F3C2D51}" type="presParOf" srcId="{B2B06AF1-E6B7-494F-91DE-CFD9272B3B19}" destId="{3B84D74F-D8BE-4CE5-B4F2-6AB1DE72610D}" srcOrd="1" destOrd="0" presId="urn:microsoft.com/office/officeart/2005/8/layout/hierarchy1"/>
    <dgm:cxn modelId="{FAD0E712-84D0-403F-A038-0877FDFDDED3}" type="presParOf" srcId="{848D8CD2-4CC8-4A7B-AF5B-C74932BF6ECC}" destId="{DA7F8F6B-77C2-44A5-AECC-17EBEFDA391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9D9439-C472-4773-8DF3-6399B9A723D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6A9D988-6986-4342-A284-E9D02CA70345}">
      <dgm:prSet/>
      <dgm:spPr/>
      <dgm:t>
        <a:bodyPr/>
        <a:lstStyle/>
        <a:p>
          <a:r>
            <a:rPr lang="en-GB" dirty="0"/>
            <a:t>This year, they will include orienteering, raft building and abseiling,. </a:t>
          </a:r>
        </a:p>
        <a:p>
          <a:r>
            <a:rPr lang="en-GB" dirty="0"/>
            <a:t>(Activities are subject to change).</a:t>
          </a:r>
          <a:endParaRPr lang="en-US" dirty="0"/>
        </a:p>
      </dgm:t>
    </dgm:pt>
    <dgm:pt modelId="{9549F9C5-154F-4B05-A5C6-C50CC3FFC1C7}" type="parTrans" cxnId="{47F96FC9-9DFA-4BA7-9CA4-0E834197A8AE}">
      <dgm:prSet/>
      <dgm:spPr/>
      <dgm:t>
        <a:bodyPr/>
        <a:lstStyle/>
        <a:p>
          <a:endParaRPr lang="en-US"/>
        </a:p>
      </dgm:t>
    </dgm:pt>
    <dgm:pt modelId="{70BA3745-2083-4457-856E-98270C186961}" type="sibTrans" cxnId="{47F96FC9-9DFA-4BA7-9CA4-0E834197A8AE}">
      <dgm:prSet/>
      <dgm:spPr/>
      <dgm:t>
        <a:bodyPr/>
        <a:lstStyle/>
        <a:p>
          <a:endParaRPr lang="en-US"/>
        </a:p>
      </dgm:t>
    </dgm:pt>
    <dgm:pt modelId="{92AADB8C-48A0-4C6A-AAB1-EF0A49ADD5AB}">
      <dgm:prSet/>
      <dgm:spPr/>
      <dgm:t>
        <a:bodyPr/>
        <a:lstStyle/>
        <a:p>
          <a:r>
            <a:rPr lang="en-GB"/>
            <a:t>No child will be made to endure something that they are not happy to complete. Children will be encouraged to challenge their upper limit but of course, the option to sit out and encourage others is there.</a:t>
          </a:r>
          <a:endParaRPr lang="en-US"/>
        </a:p>
      </dgm:t>
    </dgm:pt>
    <dgm:pt modelId="{C6EF31DC-4265-4D71-BDA4-380B5143997D}" type="parTrans" cxnId="{4D3F7D43-47F4-4F05-A5C6-4BC429CA416A}">
      <dgm:prSet/>
      <dgm:spPr/>
      <dgm:t>
        <a:bodyPr/>
        <a:lstStyle/>
        <a:p>
          <a:endParaRPr lang="en-US"/>
        </a:p>
      </dgm:t>
    </dgm:pt>
    <dgm:pt modelId="{513A2903-9E6D-4063-9312-DDFFB2D1A716}" type="sibTrans" cxnId="{4D3F7D43-47F4-4F05-A5C6-4BC429CA416A}">
      <dgm:prSet/>
      <dgm:spPr/>
      <dgm:t>
        <a:bodyPr/>
        <a:lstStyle/>
        <a:p>
          <a:endParaRPr lang="en-US"/>
        </a:p>
      </dgm:t>
    </dgm:pt>
    <dgm:pt modelId="{65C811CD-6957-4C37-B39D-8518A4FF7184}" type="pres">
      <dgm:prSet presAssocID="{939D9439-C472-4773-8DF3-6399B9A723D7}" presName="linear" presStyleCnt="0">
        <dgm:presLayoutVars>
          <dgm:animLvl val="lvl"/>
          <dgm:resizeHandles val="exact"/>
        </dgm:presLayoutVars>
      </dgm:prSet>
      <dgm:spPr/>
    </dgm:pt>
    <dgm:pt modelId="{5CDC3A20-8300-4A6E-AF27-984CEFC00022}" type="pres">
      <dgm:prSet presAssocID="{06A9D988-6986-4342-A284-E9D02CA70345}" presName="parentText" presStyleLbl="node1" presStyleIdx="0" presStyleCnt="2">
        <dgm:presLayoutVars>
          <dgm:chMax val="0"/>
          <dgm:bulletEnabled val="1"/>
        </dgm:presLayoutVars>
      </dgm:prSet>
      <dgm:spPr/>
    </dgm:pt>
    <dgm:pt modelId="{9C8883E7-1F30-4391-AF97-90591A91BEE9}" type="pres">
      <dgm:prSet presAssocID="{70BA3745-2083-4457-856E-98270C186961}" presName="spacer" presStyleCnt="0"/>
      <dgm:spPr/>
    </dgm:pt>
    <dgm:pt modelId="{FDBBAD0B-FE1A-41EF-8A62-AC74E8EA79A7}" type="pres">
      <dgm:prSet presAssocID="{92AADB8C-48A0-4C6A-AAB1-EF0A49ADD5AB}" presName="parentText" presStyleLbl="node1" presStyleIdx="1" presStyleCnt="2">
        <dgm:presLayoutVars>
          <dgm:chMax val="0"/>
          <dgm:bulletEnabled val="1"/>
        </dgm:presLayoutVars>
      </dgm:prSet>
      <dgm:spPr/>
    </dgm:pt>
  </dgm:ptLst>
  <dgm:cxnLst>
    <dgm:cxn modelId="{F70BF025-D1FF-4110-B5B5-8CCEC27839B9}" type="presOf" srcId="{939D9439-C472-4773-8DF3-6399B9A723D7}" destId="{65C811CD-6957-4C37-B39D-8518A4FF7184}" srcOrd="0" destOrd="0" presId="urn:microsoft.com/office/officeart/2005/8/layout/vList2"/>
    <dgm:cxn modelId="{4D3F7D43-47F4-4F05-A5C6-4BC429CA416A}" srcId="{939D9439-C472-4773-8DF3-6399B9A723D7}" destId="{92AADB8C-48A0-4C6A-AAB1-EF0A49ADD5AB}" srcOrd="1" destOrd="0" parTransId="{C6EF31DC-4265-4D71-BDA4-380B5143997D}" sibTransId="{513A2903-9E6D-4063-9312-DDFFB2D1A716}"/>
    <dgm:cxn modelId="{45AB9F4C-0BC0-4017-994C-F86A343091CE}" type="presOf" srcId="{92AADB8C-48A0-4C6A-AAB1-EF0A49ADD5AB}" destId="{FDBBAD0B-FE1A-41EF-8A62-AC74E8EA79A7}" srcOrd="0" destOrd="0" presId="urn:microsoft.com/office/officeart/2005/8/layout/vList2"/>
    <dgm:cxn modelId="{325D337E-A41D-44C4-AFB4-1065EA191BCC}" type="presOf" srcId="{06A9D988-6986-4342-A284-E9D02CA70345}" destId="{5CDC3A20-8300-4A6E-AF27-984CEFC00022}" srcOrd="0" destOrd="0" presId="urn:microsoft.com/office/officeart/2005/8/layout/vList2"/>
    <dgm:cxn modelId="{47F96FC9-9DFA-4BA7-9CA4-0E834197A8AE}" srcId="{939D9439-C472-4773-8DF3-6399B9A723D7}" destId="{06A9D988-6986-4342-A284-E9D02CA70345}" srcOrd="0" destOrd="0" parTransId="{9549F9C5-154F-4B05-A5C6-C50CC3FFC1C7}" sibTransId="{70BA3745-2083-4457-856E-98270C186961}"/>
    <dgm:cxn modelId="{2CECF0BF-DA21-40D1-8A68-CB5858E241C6}" type="presParOf" srcId="{65C811CD-6957-4C37-B39D-8518A4FF7184}" destId="{5CDC3A20-8300-4A6E-AF27-984CEFC00022}" srcOrd="0" destOrd="0" presId="urn:microsoft.com/office/officeart/2005/8/layout/vList2"/>
    <dgm:cxn modelId="{FE9C3FD6-4E8E-43FF-A76C-B2FF1A9EDD49}" type="presParOf" srcId="{65C811CD-6957-4C37-B39D-8518A4FF7184}" destId="{9C8883E7-1F30-4391-AF97-90591A91BEE9}" srcOrd="1" destOrd="0" presId="urn:microsoft.com/office/officeart/2005/8/layout/vList2"/>
    <dgm:cxn modelId="{D69AF2F2-890A-4A1E-9F16-A8B315B03B2D}" type="presParOf" srcId="{65C811CD-6957-4C37-B39D-8518A4FF7184}" destId="{FDBBAD0B-FE1A-41EF-8A62-AC74E8EA79A7}"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36E330-4A6D-4F1A-82FC-32E819EF02EE}"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5966DC6-6DBF-4104-A809-606D4751BD69}">
      <dgm:prSet/>
      <dgm:spPr/>
      <dgm:t>
        <a:bodyPr/>
        <a:lstStyle/>
        <a:p>
          <a:r>
            <a:rPr lang="en-GB" dirty="0"/>
            <a:t>Arrive at school for 8.50am </a:t>
          </a:r>
          <a:r>
            <a:rPr lang="en-GB" b="1" dirty="0"/>
            <a:t>not</a:t>
          </a:r>
          <a:r>
            <a:rPr lang="en-GB" dirty="0"/>
            <a:t> in school uniform</a:t>
          </a:r>
          <a:endParaRPr lang="en-US" dirty="0"/>
        </a:p>
      </dgm:t>
    </dgm:pt>
    <dgm:pt modelId="{FDC353F8-3F79-4296-BCB6-2687A5DE54DD}" type="parTrans" cxnId="{741AEEA8-94EE-4351-9A86-E79BC0A4378D}">
      <dgm:prSet/>
      <dgm:spPr/>
      <dgm:t>
        <a:bodyPr/>
        <a:lstStyle/>
        <a:p>
          <a:endParaRPr lang="en-US"/>
        </a:p>
      </dgm:t>
    </dgm:pt>
    <dgm:pt modelId="{7A707B46-D965-451B-8F8E-DA04E0D1FC2E}" type="sibTrans" cxnId="{741AEEA8-94EE-4351-9A86-E79BC0A4378D}">
      <dgm:prSet/>
      <dgm:spPr/>
      <dgm:t>
        <a:bodyPr/>
        <a:lstStyle/>
        <a:p>
          <a:endParaRPr lang="en-US"/>
        </a:p>
      </dgm:t>
    </dgm:pt>
    <dgm:pt modelId="{8F0F1B39-51BF-44E4-BAB0-2210C2495B24}">
      <dgm:prSet/>
      <dgm:spPr/>
      <dgm:t>
        <a:bodyPr/>
        <a:lstStyle/>
        <a:p>
          <a:r>
            <a:rPr lang="en-GB" dirty="0"/>
            <a:t>Depart school about 9:15am on </a:t>
          </a:r>
          <a:r>
            <a:rPr lang="en-GB"/>
            <a:t>the Wednesday</a:t>
          </a:r>
          <a:endParaRPr lang="en-US"/>
        </a:p>
      </dgm:t>
    </dgm:pt>
    <dgm:pt modelId="{D25FD059-2054-4EE3-8BE6-11387402EBB6}" type="parTrans" cxnId="{80360C3D-420B-4EAE-8BE3-6A05AAD696B8}">
      <dgm:prSet/>
      <dgm:spPr/>
      <dgm:t>
        <a:bodyPr/>
        <a:lstStyle/>
        <a:p>
          <a:endParaRPr lang="en-US"/>
        </a:p>
      </dgm:t>
    </dgm:pt>
    <dgm:pt modelId="{50D8D006-008D-44DB-BECE-9448A1412D06}" type="sibTrans" cxnId="{80360C3D-420B-4EAE-8BE3-6A05AAD696B8}">
      <dgm:prSet/>
      <dgm:spPr/>
      <dgm:t>
        <a:bodyPr/>
        <a:lstStyle/>
        <a:p>
          <a:endParaRPr lang="en-US"/>
        </a:p>
      </dgm:t>
    </dgm:pt>
    <dgm:pt modelId="{93A4A7FE-51AB-4233-A18B-F2436CBDCD50}">
      <dgm:prSet/>
      <dgm:spPr/>
      <dgm:t>
        <a:bodyPr/>
        <a:lstStyle/>
        <a:p>
          <a:r>
            <a:rPr lang="en-GB" dirty="0"/>
            <a:t>Packed lunch required, eaten at </a:t>
          </a:r>
          <a:r>
            <a:rPr lang="en-GB" dirty="0" err="1"/>
            <a:t>Conisburgh</a:t>
          </a:r>
          <a:r>
            <a:rPr lang="en-GB" dirty="0"/>
            <a:t> Castle</a:t>
          </a:r>
          <a:endParaRPr lang="en-US" dirty="0"/>
        </a:p>
      </dgm:t>
    </dgm:pt>
    <dgm:pt modelId="{F11E517C-D000-418A-B822-15646B9C55BD}" type="parTrans" cxnId="{F5EA9F6D-2ABD-4B6A-9C67-4594DD98A3FF}">
      <dgm:prSet/>
      <dgm:spPr/>
      <dgm:t>
        <a:bodyPr/>
        <a:lstStyle/>
        <a:p>
          <a:endParaRPr lang="en-US"/>
        </a:p>
      </dgm:t>
    </dgm:pt>
    <dgm:pt modelId="{FADA281F-AB6C-401D-A63C-C3B218E848DB}" type="sibTrans" cxnId="{F5EA9F6D-2ABD-4B6A-9C67-4594DD98A3FF}">
      <dgm:prSet/>
      <dgm:spPr/>
      <dgm:t>
        <a:bodyPr/>
        <a:lstStyle/>
        <a:p>
          <a:endParaRPr lang="en-US"/>
        </a:p>
      </dgm:t>
    </dgm:pt>
    <dgm:pt modelId="{B8D05E2E-7F9B-4E0F-BBC9-9DC7A221B977}">
      <dgm:prSet/>
      <dgm:spPr/>
      <dgm:t>
        <a:bodyPr/>
        <a:lstStyle/>
        <a:p>
          <a:r>
            <a:rPr lang="en-GB" dirty="0"/>
            <a:t>Arrive back at school around 2:30pm on the Friday</a:t>
          </a:r>
          <a:endParaRPr lang="en-US" dirty="0"/>
        </a:p>
      </dgm:t>
    </dgm:pt>
    <dgm:pt modelId="{0E2CBEE6-994A-4496-82F0-F21D8D05BCF8}" type="parTrans" cxnId="{C3A58FF0-B654-4B84-8903-04603B436624}">
      <dgm:prSet/>
      <dgm:spPr/>
      <dgm:t>
        <a:bodyPr/>
        <a:lstStyle/>
        <a:p>
          <a:endParaRPr lang="en-US"/>
        </a:p>
      </dgm:t>
    </dgm:pt>
    <dgm:pt modelId="{28BF2D92-CD02-4B11-9288-4DAF2D027104}" type="sibTrans" cxnId="{C3A58FF0-B654-4B84-8903-04603B436624}">
      <dgm:prSet/>
      <dgm:spPr/>
      <dgm:t>
        <a:bodyPr/>
        <a:lstStyle/>
        <a:p>
          <a:endParaRPr lang="en-US"/>
        </a:p>
      </dgm:t>
    </dgm:pt>
    <dgm:pt modelId="{D682A63E-65F7-4E01-873F-5B5871B6FF43}">
      <dgm:prSet/>
      <dgm:spPr/>
      <dgm:t>
        <a:bodyPr/>
        <a:lstStyle/>
        <a:p>
          <a:r>
            <a:rPr lang="en-GB" dirty="0"/>
            <a:t>Parents may collect at 3:00pm if you wish, normal closing time at 3:30pm</a:t>
          </a:r>
          <a:endParaRPr lang="en-US" dirty="0"/>
        </a:p>
      </dgm:t>
    </dgm:pt>
    <dgm:pt modelId="{FA185E3E-B93A-40F0-874E-C32237DF6EF1}" type="parTrans" cxnId="{C7C5D5A1-9D05-4834-8C03-48AA915A8E02}">
      <dgm:prSet/>
      <dgm:spPr/>
      <dgm:t>
        <a:bodyPr/>
        <a:lstStyle/>
        <a:p>
          <a:endParaRPr lang="en-US"/>
        </a:p>
      </dgm:t>
    </dgm:pt>
    <dgm:pt modelId="{A20DA7A8-3F3D-4623-80A2-E37E155CD4A0}" type="sibTrans" cxnId="{C7C5D5A1-9D05-4834-8C03-48AA915A8E02}">
      <dgm:prSet/>
      <dgm:spPr/>
      <dgm:t>
        <a:bodyPr/>
        <a:lstStyle/>
        <a:p>
          <a:endParaRPr lang="en-US"/>
        </a:p>
      </dgm:t>
    </dgm:pt>
    <dgm:pt modelId="{04561411-84EE-47B9-BB26-5498133949C7}">
      <dgm:prSet/>
      <dgm:spPr/>
      <dgm:t>
        <a:bodyPr/>
        <a:lstStyle/>
        <a:p>
          <a:r>
            <a:rPr lang="en-GB" dirty="0"/>
            <a:t>Staff attending – Mr Brown and Miss Balderson </a:t>
          </a:r>
          <a:endParaRPr lang="en-US" dirty="0"/>
        </a:p>
      </dgm:t>
    </dgm:pt>
    <dgm:pt modelId="{B86337FD-1CA4-4F7B-998A-4450317A350C}" type="parTrans" cxnId="{BF14F13C-8198-48E3-9D70-A9B03F29006E}">
      <dgm:prSet/>
      <dgm:spPr/>
      <dgm:t>
        <a:bodyPr/>
        <a:lstStyle/>
        <a:p>
          <a:endParaRPr lang="en-US"/>
        </a:p>
      </dgm:t>
    </dgm:pt>
    <dgm:pt modelId="{0F657A4B-F002-4C1A-82B6-4E005FE7B238}" type="sibTrans" cxnId="{BF14F13C-8198-48E3-9D70-A9B03F29006E}">
      <dgm:prSet/>
      <dgm:spPr/>
      <dgm:t>
        <a:bodyPr/>
        <a:lstStyle/>
        <a:p>
          <a:endParaRPr lang="en-US"/>
        </a:p>
      </dgm:t>
    </dgm:pt>
    <dgm:pt modelId="{CD2BBB76-6E14-4C66-B90E-6F4636676510}">
      <dgm:prSet/>
      <dgm:spPr/>
      <dgm:t>
        <a:bodyPr/>
        <a:lstStyle/>
        <a:p>
          <a:r>
            <a:rPr lang="en-GB"/>
            <a:t>First Aider – Mr Brown</a:t>
          </a:r>
          <a:endParaRPr lang="en-US"/>
        </a:p>
      </dgm:t>
    </dgm:pt>
    <dgm:pt modelId="{820058FF-797D-4F0F-BBEA-763E2BE82461}" type="parTrans" cxnId="{61786A65-3A0E-44D4-9CF1-079A6ED9A9CB}">
      <dgm:prSet/>
      <dgm:spPr/>
      <dgm:t>
        <a:bodyPr/>
        <a:lstStyle/>
        <a:p>
          <a:endParaRPr lang="en-US"/>
        </a:p>
      </dgm:t>
    </dgm:pt>
    <dgm:pt modelId="{F5C71918-E027-4B14-A764-414C68703511}" type="sibTrans" cxnId="{61786A65-3A0E-44D4-9CF1-079A6ED9A9CB}">
      <dgm:prSet/>
      <dgm:spPr/>
      <dgm:t>
        <a:bodyPr/>
        <a:lstStyle/>
        <a:p>
          <a:endParaRPr lang="en-US"/>
        </a:p>
      </dgm:t>
    </dgm:pt>
    <dgm:pt modelId="{C0007524-E5CD-4FB1-AC43-C00718226DEC}">
      <dgm:prSet/>
      <dgm:spPr/>
      <dgm:t>
        <a:bodyPr/>
        <a:lstStyle/>
        <a:p>
          <a:r>
            <a:rPr lang="en-GB" dirty="0"/>
            <a:t>Buffet menu every day, a good variety to choose from</a:t>
          </a:r>
          <a:endParaRPr lang="en-US" dirty="0"/>
        </a:p>
      </dgm:t>
    </dgm:pt>
    <dgm:pt modelId="{57230255-7D3F-4D1D-8598-43E81481B4A1}" type="parTrans" cxnId="{513E742D-FFE8-4440-A4ED-24954A87846D}">
      <dgm:prSet/>
      <dgm:spPr/>
      <dgm:t>
        <a:bodyPr/>
        <a:lstStyle/>
        <a:p>
          <a:endParaRPr lang="en-US"/>
        </a:p>
      </dgm:t>
    </dgm:pt>
    <dgm:pt modelId="{873E030E-BDB6-4B91-B579-630816B1268A}" type="sibTrans" cxnId="{513E742D-FFE8-4440-A4ED-24954A87846D}">
      <dgm:prSet/>
      <dgm:spPr/>
      <dgm:t>
        <a:bodyPr/>
        <a:lstStyle/>
        <a:p>
          <a:endParaRPr lang="en-US"/>
        </a:p>
      </dgm:t>
    </dgm:pt>
    <dgm:pt modelId="{36D7FF29-B9ED-4694-978B-A46B074FF39A}">
      <dgm:prSet/>
      <dgm:spPr/>
      <dgm:t>
        <a:bodyPr/>
        <a:lstStyle/>
        <a:p>
          <a:r>
            <a:rPr lang="en-GB"/>
            <a:t>Secure site, when group leaders finish for the day, a security-guard team take over</a:t>
          </a:r>
          <a:endParaRPr lang="en-US"/>
        </a:p>
      </dgm:t>
    </dgm:pt>
    <dgm:pt modelId="{47E4EA92-6376-4FC2-8E02-30D35F97D242}" type="parTrans" cxnId="{AFA5E8A5-B654-48DE-94A5-E562A4C2E3C9}">
      <dgm:prSet/>
      <dgm:spPr/>
      <dgm:t>
        <a:bodyPr/>
        <a:lstStyle/>
        <a:p>
          <a:endParaRPr lang="en-US"/>
        </a:p>
      </dgm:t>
    </dgm:pt>
    <dgm:pt modelId="{0916B98A-3FE1-4122-8895-41051896C705}" type="sibTrans" cxnId="{AFA5E8A5-B654-48DE-94A5-E562A4C2E3C9}">
      <dgm:prSet/>
      <dgm:spPr/>
      <dgm:t>
        <a:bodyPr/>
        <a:lstStyle/>
        <a:p>
          <a:endParaRPr lang="en-US"/>
        </a:p>
      </dgm:t>
    </dgm:pt>
    <dgm:pt modelId="{A1731976-9739-4CFC-8B14-40AFFC084DB2}" type="pres">
      <dgm:prSet presAssocID="{6036E330-4A6D-4F1A-82FC-32E819EF02EE}" presName="vert0" presStyleCnt="0">
        <dgm:presLayoutVars>
          <dgm:dir/>
          <dgm:animOne val="branch"/>
          <dgm:animLvl val="lvl"/>
        </dgm:presLayoutVars>
      </dgm:prSet>
      <dgm:spPr/>
    </dgm:pt>
    <dgm:pt modelId="{48F417FE-BDEA-49C8-BFD7-02A5E6BA0BAF}" type="pres">
      <dgm:prSet presAssocID="{35966DC6-6DBF-4104-A809-606D4751BD69}" presName="thickLine" presStyleLbl="alignNode1" presStyleIdx="0" presStyleCnt="9"/>
      <dgm:spPr/>
    </dgm:pt>
    <dgm:pt modelId="{FBBD8E90-5793-4398-B449-7D6DCD92A207}" type="pres">
      <dgm:prSet presAssocID="{35966DC6-6DBF-4104-A809-606D4751BD69}" presName="horz1" presStyleCnt="0"/>
      <dgm:spPr/>
    </dgm:pt>
    <dgm:pt modelId="{9F28BCF0-D533-4D4C-9F23-F513CFDE243F}" type="pres">
      <dgm:prSet presAssocID="{35966DC6-6DBF-4104-A809-606D4751BD69}" presName="tx1" presStyleLbl="revTx" presStyleIdx="0" presStyleCnt="9"/>
      <dgm:spPr/>
    </dgm:pt>
    <dgm:pt modelId="{C20C61BE-913B-48CD-AA92-4147CBC7B3E9}" type="pres">
      <dgm:prSet presAssocID="{35966DC6-6DBF-4104-A809-606D4751BD69}" presName="vert1" presStyleCnt="0"/>
      <dgm:spPr/>
    </dgm:pt>
    <dgm:pt modelId="{AF6D00E5-FE69-47CC-859C-EEA4BBFEFCB0}" type="pres">
      <dgm:prSet presAssocID="{8F0F1B39-51BF-44E4-BAB0-2210C2495B24}" presName="thickLine" presStyleLbl="alignNode1" presStyleIdx="1" presStyleCnt="9"/>
      <dgm:spPr/>
    </dgm:pt>
    <dgm:pt modelId="{69421B79-D444-4EB2-9683-628CE6DE4BD3}" type="pres">
      <dgm:prSet presAssocID="{8F0F1B39-51BF-44E4-BAB0-2210C2495B24}" presName="horz1" presStyleCnt="0"/>
      <dgm:spPr/>
    </dgm:pt>
    <dgm:pt modelId="{DDDFF62C-437F-4442-8E9C-5F331DFB64A0}" type="pres">
      <dgm:prSet presAssocID="{8F0F1B39-51BF-44E4-BAB0-2210C2495B24}" presName="tx1" presStyleLbl="revTx" presStyleIdx="1" presStyleCnt="9"/>
      <dgm:spPr/>
    </dgm:pt>
    <dgm:pt modelId="{E6F99AF9-5A87-4AAB-A1C3-DE38EACB2A2C}" type="pres">
      <dgm:prSet presAssocID="{8F0F1B39-51BF-44E4-BAB0-2210C2495B24}" presName="vert1" presStyleCnt="0"/>
      <dgm:spPr/>
    </dgm:pt>
    <dgm:pt modelId="{371F1E3F-7D00-4D51-9037-A49D9529606F}" type="pres">
      <dgm:prSet presAssocID="{93A4A7FE-51AB-4233-A18B-F2436CBDCD50}" presName="thickLine" presStyleLbl="alignNode1" presStyleIdx="2" presStyleCnt="9"/>
      <dgm:spPr/>
    </dgm:pt>
    <dgm:pt modelId="{D24A77E1-FD9D-4630-A9BB-ACE531074500}" type="pres">
      <dgm:prSet presAssocID="{93A4A7FE-51AB-4233-A18B-F2436CBDCD50}" presName="horz1" presStyleCnt="0"/>
      <dgm:spPr/>
    </dgm:pt>
    <dgm:pt modelId="{0AF53263-3194-454D-A9B4-DB1CB62F0BA8}" type="pres">
      <dgm:prSet presAssocID="{93A4A7FE-51AB-4233-A18B-F2436CBDCD50}" presName="tx1" presStyleLbl="revTx" presStyleIdx="2" presStyleCnt="9"/>
      <dgm:spPr/>
    </dgm:pt>
    <dgm:pt modelId="{AA3E53DD-9DBB-4189-A387-978BECBD9DC9}" type="pres">
      <dgm:prSet presAssocID="{93A4A7FE-51AB-4233-A18B-F2436CBDCD50}" presName="vert1" presStyleCnt="0"/>
      <dgm:spPr/>
    </dgm:pt>
    <dgm:pt modelId="{D4B8022F-566F-4A58-AB00-C0AFF8362501}" type="pres">
      <dgm:prSet presAssocID="{B8D05E2E-7F9B-4E0F-BBC9-9DC7A221B977}" presName="thickLine" presStyleLbl="alignNode1" presStyleIdx="3" presStyleCnt="9"/>
      <dgm:spPr/>
    </dgm:pt>
    <dgm:pt modelId="{062EFB8C-3859-4416-B930-70E266EF88CD}" type="pres">
      <dgm:prSet presAssocID="{B8D05E2E-7F9B-4E0F-BBC9-9DC7A221B977}" presName="horz1" presStyleCnt="0"/>
      <dgm:spPr/>
    </dgm:pt>
    <dgm:pt modelId="{23835CFD-5F5D-4141-8644-D075EFE21B69}" type="pres">
      <dgm:prSet presAssocID="{B8D05E2E-7F9B-4E0F-BBC9-9DC7A221B977}" presName="tx1" presStyleLbl="revTx" presStyleIdx="3" presStyleCnt="9"/>
      <dgm:spPr/>
    </dgm:pt>
    <dgm:pt modelId="{01D94CBD-BE99-490A-95D2-CCE8DC96097A}" type="pres">
      <dgm:prSet presAssocID="{B8D05E2E-7F9B-4E0F-BBC9-9DC7A221B977}" presName="vert1" presStyleCnt="0"/>
      <dgm:spPr/>
    </dgm:pt>
    <dgm:pt modelId="{A5CFC9F6-7959-4C29-9128-0C8D0C1F0BD0}" type="pres">
      <dgm:prSet presAssocID="{D682A63E-65F7-4E01-873F-5B5871B6FF43}" presName="thickLine" presStyleLbl="alignNode1" presStyleIdx="4" presStyleCnt="9"/>
      <dgm:spPr/>
    </dgm:pt>
    <dgm:pt modelId="{AD742FB8-A955-45ED-9829-32A89A20E4BC}" type="pres">
      <dgm:prSet presAssocID="{D682A63E-65F7-4E01-873F-5B5871B6FF43}" presName="horz1" presStyleCnt="0"/>
      <dgm:spPr/>
    </dgm:pt>
    <dgm:pt modelId="{4E48F29E-BD37-4C65-A876-A3E37967C144}" type="pres">
      <dgm:prSet presAssocID="{D682A63E-65F7-4E01-873F-5B5871B6FF43}" presName="tx1" presStyleLbl="revTx" presStyleIdx="4" presStyleCnt="9"/>
      <dgm:spPr/>
    </dgm:pt>
    <dgm:pt modelId="{2A29F19D-568A-4927-8804-9E25131FA848}" type="pres">
      <dgm:prSet presAssocID="{D682A63E-65F7-4E01-873F-5B5871B6FF43}" presName="vert1" presStyleCnt="0"/>
      <dgm:spPr/>
    </dgm:pt>
    <dgm:pt modelId="{107691BE-AB83-4599-AD0D-3C7EA50FFCC6}" type="pres">
      <dgm:prSet presAssocID="{04561411-84EE-47B9-BB26-5498133949C7}" presName="thickLine" presStyleLbl="alignNode1" presStyleIdx="5" presStyleCnt="9"/>
      <dgm:spPr/>
    </dgm:pt>
    <dgm:pt modelId="{05CD2E43-EDA6-488A-BD1C-834EB3ACE282}" type="pres">
      <dgm:prSet presAssocID="{04561411-84EE-47B9-BB26-5498133949C7}" presName="horz1" presStyleCnt="0"/>
      <dgm:spPr/>
    </dgm:pt>
    <dgm:pt modelId="{7CA1AE15-38B8-43DA-B110-BB5B24BE463D}" type="pres">
      <dgm:prSet presAssocID="{04561411-84EE-47B9-BB26-5498133949C7}" presName="tx1" presStyleLbl="revTx" presStyleIdx="5" presStyleCnt="9"/>
      <dgm:spPr/>
    </dgm:pt>
    <dgm:pt modelId="{EC456BFB-F133-45E2-AF83-9CB8BACBCA45}" type="pres">
      <dgm:prSet presAssocID="{04561411-84EE-47B9-BB26-5498133949C7}" presName="vert1" presStyleCnt="0"/>
      <dgm:spPr/>
    </dgm:pt>
    <dgm:pt modelId="{107830D0-B63C-483B-B773-62A3DB9BCBD4}" type="pres">
      <dgm:prSet presAssocID="{CD2BBB76-6E14-4C66-B90E-6F4636676510}" presName="thickLine" presStyleLbl="alignNode1" presStyleIdx="6" presStyleCnt="9"/>
      <dgm:spPr/>
    </dgm:pt>
    <dgm:pt modelId="{932B315A-2DF3-49C8-A634-EDDFE1117FD3}" type="pres">
      <dgm:prSet presAssocID="{CD2BBB76-6E14-4C66-B90E-6F4636676510}" presName="horz1" presStyleCnt="0"/>
      <dgm:spPr/>
    </dgm:pt>
    <dgm:pt modelId="{A53D3E62-395A-423A-919B-4C4B2AEA1DBE}" type="pres">
      <dgm:prSet presAssocID="{CD2BBB76-6E14-4C66-B90E-6F4636676510}" presName="tx1" presStyleLbl="revTx" presStyleIdx="6" presStyleCnt="9"/>
      <dgm:spPr/>
    </dgm:pt>
    <dgm:pt modelId="{86595A09-FDDC-4D52-AEBE-32CB14F3D8FB}" type="pres">
      <dgm:prSet presAssocID="{CD2BBB76-6E14-4C66-B90E-6F4636676510}" presName="vert1" presStyleCnt="0"/>
      <dgm:spPr/>
    </dgm:pt>
    <dgm:pt modelId="{AE16C264-DAA3-40AB-942D-AB3B73314C10}" type="pres">
      <dgm:prSet presAssocID="{C0007524-E5CD-4FB1-AC43-C00718226DEC}" presName="thickLine" presStyleLbl="alignNode1" presStyleIdx="7" presStyleCnt="9"/>
      <dgm:spPr/>
    </dgm:pt>
    <dgm:pt modelId="{736B61EF-9155-428E-AF6B-F64980F0D7DA}" type="pres">
      <dgm:prSet presAssocID="{C0007524-E5CD-4FB1-AC43-C00718226DEC}" presName="horz1" presStyleCnt="0"/>
      <dgm:spPr/>
    </dgm:pt>
    <dgm:pt modelId="{CA7E254A-0411-462D-BC5D-9E72C9629041}" type="pres">
      <dgm:prSet presAssocID="{C0007524-E5CD-4FB1-AC43-C00718226DEC}" presName="tx1" presStyleLbl="revTx" presStyleIdx="7" presStyleCnt="9"/>
      <dgm:spPr/>
    </dgm:pt>
    <dgm:pt modelId="{A17FAA18-26BF-4DF8-B061-2C7C1D52C296}" type="pres">
      <dgm:prSet presAssocID="{C0007524-E5CD-4FB1-AC43-C00718226DEC}" presName="vert1" presStyleCnt="0"/>
      <dgm:spPr/>
    </dgm:pt>
    <dgm:pt modelId="{4F627861-20B8-453D-AAD5-58F5C84E1797}" type="pres">
      <dgm:prSet presAssocID="{36D7FF29-B9ED-4694-978B-A46B074FF39A}" presName="thickLine" presStyleLbl="alignNode1" presStyleIdx="8" presStyleCnt="9"/>
      <dgm:spPr/>
    </dgm:pt>
    <dgm:pt modelId="{6AE811B2-F8FF-46D0-A72C-C8BBF5DFFDCF}" type="pres">
      <dgm:prSet presAssocID="{36D7FF29-B9ED-4694-978B-A46B074FF39A}" presName="horz1" presStyleCnt="0"/>
      <dgm:spPr/>
    </dgm:pt>
    <dgm:pt modelId="{6FDC3928-2876-4904-8CDA-80F418A0EB18}" type="pres">
      <dgm:prSet presAssocID="{36D7FF29-B9ED-4694-978B-A46B074FF39A}" presName="tx1" presStyleLbl="revTx" presStyleIdx="8" presStyleCnt="9"/>
      <dgm:spPr/>
    </dgm:pt>
    <dgm:pt modelId="{0CD6A877-0041-4667-BF9F-7AB8D3F708DA}" type="pres">
      <dgm:prSet presAssocID="{36D7FF29-B9ED-4694-978B-A46B074FF39A}" presName="vert1" presStyleCnt="0"/>
      <dgm:spPr/>
    </dgm:pt>
  </dgm:ptLst>
  <dgm:cxnLst>
    <dgm:cxn modelId="{513E742D-FFE8-4440-A4ED-24954A87846D}" srcId="{6036E330-4A6D-4F1A-82FC-32E819EF02EE}" destId="{C0007524-E5CD-4FB1-AC43-C00718226DEC}" srcOrd="7" destOrd="0" parTransId="{57230255-7D3F-4D1D-8598-43E81481B4A1}" sibTransId="{873E030E-BDB6-4B91-B579-630816B1268A}"/>
    <dgm:cxn modelId="{12A6D234-127F-4101-B59B-BCB72C0E3A7B}" type="presOf" srcId="{8F0F1B39-51BF-44E4-BAB0-2210C2495B24}" destId="{DDDFF62C-437F-4442-8E9C-5F331DFB64A0}" srcOrd="0" destOrd="0" presId="urn:microsoft.com/office/officeart/2008/layout/LinedList"/>
    <dgm:cxn modelId="{BF14F13C-8198-48E3-9D70-A9B03F29006E}" srcId="{6036E330-4A6D-4F1A-82FC-32E819EF02EE}" destId="{04561411-84EE-47B9-BB26-5498133949C7}" srcOrd="5" destOrd="0" parTransId="{B86337FD-1CA4-4F7B-998A-4450317A350C}" sibTransId="{0F657A4B-F002-4C1A-82B6-4E005FE7B238}"/>
    <dgm:cxn modelId="{80360C3D-420B-4EAE-8BE3-6A05AAD696B8}" srcId="{6036E330-4A6D-4F1A-82FC-32E819EF02EE}" destId="{8F0F1B39-51BF-44E4-BAB0-2210C2495B24}" srcOrd="1" destOrd="0" parTransId="{D25FD059-2054-4EE3-8BE6-11387402EBB6}" sibTransId="{50D8D006-008D-44DB-BECE-9448A1412D06}"/>
    <dgm:cxn modelId="{E6F9A340-D570-4A5E-B7EB-44538ACF3332}" type="presOf" srcId="{36D7FF29-B9ED-4694-978B-A46B074FF39A}" destId="{6FDC3928-2876-4904-8CDA-80F418A0EB18}" srcOrd="0" destOrd="0" presId="urn:microsoft.com/office/officeart/2008/layout/LinedList"/>
    <dgm:cxn modelId="{61786A65-3A0E-44D4-9CF1-079A6ED9A9CB}" srcId="{6036E330-4A6D-4F1A-82FC-32E819EF02EE}" destId="{CD2BBB76-6E14-4C66-B90E-6F4636676510}" srcOrd="6" destOrd="0" parTransId="{820058FF-797D-4F0F-BBEA-763E2BE82461}" sibTransId="{F5C71918-E027-4B14-A764-414C68703511}"/>
    <dgm:cxn modelId="{B7534447-D805-4302-88D4-D84DDEBF2C87}" type="presOf" srcId="{B8D05E2E-7F9B-4E0F-BBC9-9DC7A221B977}" destId="{23835CFD-5F5D-4141-8644-D075EFE21B69}" srcOrd="0" destOrd="0" presId="urn:microsoft.com/office/officeart/2008/layout/LinedList"/>
    <dgm:cxn modelId="{9511E94A-2B68-4263-8C5C-3B8767489F78}" type="presOf" srcId="{93A4A7FE-51AB-4233-A18B-F2436CBDCD50}" destId="{0AF53263-3194-454D-A9B4-DB1CB62F0BA8}" srcOrd="0" destOrd="0" presId="urn:microsoft.com/office/officeart/2008/layout/LinedList"/>
    <dgm:cxn modelId="{AD0F9E6D-2EC4-4C70-B052-EB28D0643CFB}" type="presOf" srcId="{C0007524-E5CD-4FB1-AC43-C00718226DEC}" destId="{CA7E254A-0411-462D-BC5D-9E72C9629041}" srcOrd="0" destOrd="0" presId="urn:microsoft.com/office/officeart/2008/layout/LinedList"/>
    <dgm:cxn modelId="{F5EA9F6D-2ABD-4B6A-9C67-4594DD98A3FF}" srcId="{6036E330-4A6D-4F1A-82FC-32E819EF02EE}" destId="{93A4A7FE-51AB-4233-A18B-F2436CBDCD50}" srcOrd="2" destOrd="0" parTransId="{F11E517C-D000-418A-B822-15646B9C55BD}" sibTransId="{FADA281F-AB6C-401D-A63C-C3B218E848DB}"/>
    <dgm:cxn modelId="{F2E9FF6F-CB44-49F1-8CB7-43ACC0DEF77B}" type="presOf" srcId="{6036E330-4A6D-4F1A-82FC-32E819EF02EE}" destId="{A1731976-9739-4CFC-8B14-40AFFC084DB2}" srcOrd="0" destOrd="0" presId="urn:microsoft.com/office/officeart/2008/layout/LinedList"/>
    <dgm:cxn modelId="{42EA745A-C7BB-4B30-B15E-7A08240A09D3}" type="presOf" srcId="{35966DC6-6DBF-4104-A809-606D4751BD69}" destId="{9F28BCF0-D533-4D4C-9F23-F513CFDE243F}" srcOrd="0" destOrd="0" presId="urn:microsoft.com/office/officeart/2008/layout/LinedList"/>
    <dgm:cxn modelId="{26837189-BF24-4C3A-9CD2-F12B92CD524C}" type="presOf" srcId="{04561411-84EE-47B9-BB26-5498133949C7}" destId="{7CA1AE15-38B8-43DA-B110-BB5B24BE463D}" srcOrd="0" destOrd="0" presId="urn:microsoft.com/office/officeart/2008/layout/LinedList"/>
    <dgm:cxn modelId="{BF7C639D-9343-4A37-9C2F-60F0E32AABDC}" type="presOf" srcId="{CD2BBB76-6E14-4C66-B90E-6F4636676510}" destId="{A53D3E62-395A-423A-919B-4C4B2AEA1DBE}" srcOrd="0" destOrd="0" presId="urn:microsoft.com/office/officeart/2008/layout/LinedList"/>
    <dgm:cxn modelId="{C7C5D5A1-9D05-4834-8C03-48AA915A8E02}" srcId="{6036E330-4A6D-4F1A-82FC-32E819EF02EE}" destId="{D682A63E-65F7-4E01-873F-5B5871B6FF43}" srcOrd="4" destOrd="0" parTransId="{FA185E3E-B93A-40F0-874E-C32237DF6EF1}" sibTransId="{A20DA7A8-3F3D-4623-80A2-E37E155CD4A0}"/>
    <dgm:cxn modelId="{AFA5E8A5-B654-48DE-94A5-E562A4C2E3C9}" srcId="{6036E330-4A6D-4F1A-82FC-32E819EF02EE}" destId="{36D7FF29-B9ED-4694-978B-A46B074FF39A}" srcOrd="8" destOrd="0" parTransId="{47E4EA92-6376-4FC2-8E02-30D35F97D242}" sibTransId="{0916B98A-3FE1-4122-8895-41051896C705}"/>
    <dgm:cxn modelId="{741AEEA8-94EE-4351-9A86-E79BC0A4378D}" srcId="{6036E330-4A6D-4F1A-82FC-32E819EF02EE}" destId="{35966DC6-6DBF-4104-A809-606D4751BD69}" srcOrd="0" destOrd="0" parTransId="{FDC353F8-3F79-4296-BCB6-2687A5DE54DD}" sibTransId="{7A707B46-D965-451B-8F8E-DA04E0D1FC2E}"/>
    <dgm:cxn modelId="{752BFADB-37D1-43E1-A5FB-466C42F87DEE}" type="presOf" srcId="{D682A63E-65F7-4E01-873F-5B5871B6FF43}" destId="{4E48F29E-BD37-4C65-A876-A3E37967C144}" srcOrd="0" destOrd="0" presId="urn:microsoft.com/office/officeart/2008/layout/LinedList"/>
    <dgm:cxn modelId="{C3A58FF0-B654-4B84-8903-04603B436624}" srcId="{6036E330-4A6D-4F1A-82FC-32E819EF02EE}" destId="{B8D05E2E-7F9B-4E0F-BBC9-9DC7A221B977}" srcOrd="3" destOrd="0" parTransId="{0E2CBEE6-994A-4496-82F0-F21D8D05BCF8}" sibTransId="{28BF2D92-CD02-4B11-9288-4DAF2D027104}"/>
    <dgm:cxn modelId="{BBE458BF-F12D-49A0-A55B-8E0FC400C821}" type="presParOf" srcId="{A1731976-9739-4CFC-8B14-40AFFC084DB2}" destId="{48F417FE-BDEA-49C8-BFD7-02A5E6BA0BAF}" srcOrd="0" destOrd="0" presId="urn:microsoft.com/office/officeart/2008/layout/LinedList"/>
    <dgm:cxn modelId="{6D3CC962-FFF9-4D38-A76C-2CB1CAF969E5}" type="presParOf" srcId="{A1731976-9739-4CFC-8B14-40AFFC084DB2}" destId="{FBBD8E90-5793-4398-B449-7D6DCD92A207}" srcOrd="1" destOrd="0" presId="urn:microsoft.com/office/officeart/2008/layout/LinedList"/>
    <dgm:cxn modelId="{6FAE6AF6-50B8-4D7E-8AD1-5B00FDCD83ED}" type="presParOf" srcId="{FBBD8E90-5793-4398-B449-7D6DCD92A207}" destId="{9F28BCF0-D533-4D4C-9F23-F513CFDE243F}" srcOrd="0" destOrd="0" presId="urn:microsoft.com/office/officeart/2008/layout/LinedList"/>
    <dgm:cxn modelId="{BFCCE15C-4B31-4ECD-8073-61F36583B0CE}" type="presParOf" srcId="{FBBD8E90-5793-4398-B449-7D6DCD92A207}" destId="{C20C61BE-913B-48CD-AA92-4147CBC7B3E9}" srcOrd="1" destOrd="0" presId="urn:microsoft.com/office/officeart/2008/layout/LinedList"/>
    <dgm:cxn modelId="{FEB93F75-17EC-46DE-8DBB-3231197A7F38}" type="presParOf" srcId="{A1731976-9739-4CFC-8B14-40AFFC084DB2}" destId="{AF6D00E5-FE69-47CC-859C-EEA4BBFEFCB0}" srcOrd="2" destOrd="0" presId="urn:microsoft.com/office/officeart/2008/layout/LinedList"/>
    <dgm:cxn modelId="{CB76CA26-5015-43AC-BF7D-06DE290945CB}" type="presParOf" srcId="{A1731976-9739-4CFC-8B14-40AFFC084DB2}" destId="{69421B79-D444-4EB2-9683-628CE6DE4BD3}" srcOrd="3" destOrd="0" presId="urn:microsoft.com/office/officeart/2008/layout/LinedList"/>
    <dgm:cxn modelId="{8501DD32-797C-4F28-8797-40B02A7827B3}" type="presParOf" srcId="{69421B79-D444-4EB2-9683-628CE6DE4BD3}" destId="{DDDFF62C-437F-4442-8E9C-5F331DFB64A0}" srcOrd="0" destOrd="0" presId="urn:microsoft.com/office/officeart/2008/layout/LinedList"/>
    <dgm:cxn modelId="{40FA527D-FB04-4007-A37D-FA2497FA552C}" type="presParOf" srcId="{69421B79-D444-4EB2-9683-628CE6DE4BD3}" destId="{E6F99AF9-5A87-4AAB-A1C3-DE38EACB2A2C}" srcOrd="1" destOrd="0" presId="urn:microsoft.com/office/officeart/2008/layout/LinedList"/>
    <dgm:cxn modelId="{BD486912-F5B7-4CCE-85FF-715E44695B29}" type="presParOf" srcId="{A1731976-9739-4CFC-8B14-40AFFC084DB2}" destId="{371F1E3F-7D00-4D51-9037-A49D9529606F}" srcOrd="4" destOrd="0" presId="urn:microsoft.com/office/officeart/2008/layout/LinedList"/>
    <dgm:cxn modelId="{8DC367C8-E1AB-49A2-8488-A0F8CB210487}" type="presParOf" srcId="{A1731976-9739-4CFC-8B14-40AFFC084DB2}" destId="{D24A77E1-FD9D-4630-A9BB-ACE531074500}" srcOrd="5" destOrd="0" presId="urn:microsoft.com/office/officeart/2008/layout/LinedList"/>
    <dgm:cxn modelId="{2791E272-B30D-47B8-8B2B-572C95FD9482}" type="presParOf" srcId="{D24A77E1-FD9D-4630-A9BB-ACE531074500}" destId="{0AF53263-3194-454D-A9B4-DB1CB62F0BA8}" srcOrd="0" destOrd="0" presId="urn:microsoft.com/office/officeart/2008/layout/LinedList"/>
    <dgm:cxn modelId="{DD1DB691-7981-4C22-8E50-326E90BE761E}" type="presParOf" srcId="{D24A77E1-FD9D-4630-A9BB-ACE531074500}" destId="{AA3E53DD-9DBB-4189-A387-978BECBD9DC9}" srcOrd="1" destOrd="0" presId="urn:microsoft.com/office/officeart/2008/layout/LinedList"/>
    <dgm:cxn modelId="{3219CB01-E39B-4DDB-B19D-32440649A56F}" type="presParOf" srcId="{A1731976-9739-4CFC-8B14-40AFFC084DB2}" destId="{D4B8022F-566F-4A58-AB00-C0AFF8362501}" srcOrd="6" destOrd="0" presId="urn:microsoft.com/office/officeart/2008/layout/LinedList"/>
    <dgm:cxn modelId="{8367F9F9-8F64-449E-B33D-CF9A4624DE5C}" type="presParOf" srcId="{A1731976-9739-4CFC-8B14-40AFFC084DB2}" destId="{062EFB8C-3859-4416-B930-70E266EF88CD}" srcOrd="7" destOrd="0" presId="urn:microsoft.com/office/officeart/2008/layout/LinedList"/>
    <dgm:cxn modelId="{1113FF12-1B31-4BB7-8DCD-9B2F32186A52}" type="presParOf" srcId="{062EFB8C-3859-4416-B930-70E266EF88CD}" destId="{23835CFD-5F5D-4141-8644-D075EFE21B69}" srcOrd="0" destOrd="0" presId="urn:microsoft.com/office/officeart/2008/layout/LinedList"/>
    <dgm:cxn modelId="{578D6F1A-9630-4BB9-AC4D-8337E92EE69D}" type="presParOf" srcId="{062EFB8C-3859-4416-B930-70E266EF88CD}" destId="{01D94CBD-BE99-490A-95D2-CCE8DC96097A}" srcOrd="1" destOrd="0" presId="urn:microsoft.com/office/officeart/2008/layout/LinedList"/>
    <dgm:cxn modelId="{4596D249-D39B-4825-A263-E6F5270A7DA0}" type="presParOf" srcId="{A1731976-9739-4CFC-8B14-40AFFC084DB2}" destId="{A5CFC9F6-7959-4C29-9128-0C8D0C1F0BD0}" srcOrd="8" destOrd="0" presId="urn:microsoft.com/office/officeart/2008/layout/LinedList"/>
    <dgm:cxn modelId="{C354F156-66D8-433A-91B5-C24F26EEC3B4}" type="presParOf" srcId="{A1731976-9739-4CFC-8B14-40AFFC084DB2}" destId="{AD742FB8-A955-45ED-9829-32A89A20E4BC}" srcOrd="9" destOrd="0" presId="urn:microsoft.com/office/officeart/2008/layout/LinedList"/>
    <dgm:cxn modelId="{B31BB039-04CD-4EFA-829B-AD505E127814}" type="presParOf" srcId="{AD742FB8-A955-45ED-9829-32A89A20E4BC}" destId="{4E48F29E-BD37-4C65-A876-A3E37967C144}" srcOrd="0" destOrd="0" presId="urn:microsoft.com/office/officeart/2008/layout/LinedList"/>
    <dgm:cxn modelId="{8A1074E2-24FB-4759-AAF3-899D9EA9C0E2}" type="presParOf" srcId="{AD742FB8-A955-45ED-9829-32A89A20E4BC}" destId="{2A29F19D-568A-4927-8804-9E25131FA848}" srcOrd="1" destOrd="0" presId="urn:microsoft.com/office/officeart/2008/layout/LinedList"/>
    <dgm:cxn modelId="{92B3245F-0779-4E28-AA70-9D2480027CBB}" type="presParOf" srcId="{A1731976-9739-4CFC-8B14-40AFFC084DB2}" destId="{107691BE-AB83-4599-AD0D-3C7EA50FFCC6}" srcOrd="10" destOrd="0" presId="urn:microsoft.com/office/officeart/2008/layout/LinedList"/>
    <dgm:cxn modelId="{DD3AEE86-63D1-4DB2-B288-7FED2AF67806}" type="presParOf" srcId="{A1731976-9739-4CFC-8B14-40AFFC084DB2}" destId="{05CD2E43-EDA6-488A-BD1C-834EB3ACE282}" srcOrd="11" destOrd="0" presId="urn:microsoft.com/office/officeart/2008/layout/LinedList"/>
    <dgm:cxn modelId="{29427EB4-3FAF-47CD-B40B-2F3968545A12}" type="presParOf" srcId="{05CD2E43-EDA6-488A-BD1C-834EB3ACE282}" destId="{7CA1AE15-38B8-43DA-B110-BB5B24BE463D}" srcOrd="0" destOrd="0" presId="urn:microsoft.com/office/officeart/2008/layout/LinedList"/>
    <dgm:cxn modelId="{773150F8-CF87-445F-B26E-4C0227AFB8B1}" type="presParOf" srcId="{05CD2E43-EDA6-488A-BD1C-834EB3ACE282}" destId="{EC456BFB-F133-45E2-AF83-9CB8BACBCA45}" srcOrd="1" destOrd="0" presId="urn:microsoft.com/office/officeart/2008/layout/LinedList"/>
    <dgm:cxn modelId="{93A86C54-4DFF-47C6-94BC-4DFA82F73381}" type="presParOf" srcId="{A1731976-9739-4CFC-8B14-40AFFC084DB2}" destId="{107830D0-B63C-483B-B773-62A3DB9BCBD4}" srcOrd="12" destOrd="0" presId="urn:microsoft.com/office/officeart/2008/layout/LinedList"/>
    <dgm:cxn modelId="{B179F977-8E6F-4B65-BA7D-90F2E3C98021}" type="presParOf" srcId="{A1731976-9739-4CFC-8B14-40AFFC084DB2}" destId="{932B315A-2DF3-49C8-A634-EDDFE1117FD3}" srcOrd="13" destOrd="0" presId="urn:microsoft.com/office/officeart/2008/layout/LinedList"/>
    <dgm:cxn modelId="{9E2BAB52-9311-4113-8D04-736FF09D89BB}" type="presParOf" srcId="{932B315A-2DF3-49C8-A634-EDDFE1117FD3}" destId="{A53D3E62-395A-423A-919B-4C4B2AEA1DBE}" srcOrd="0" destOrd="0" presId="urn:microsoft.com/office/officeart/2008/layout/LinedList"/>
    <dgm:cxn modelId="{9C980AE5-7BBE-4918-8565-53721F3F0FBA}" type="presParOf" srcId="{932B315A-2DF3-49C8-A634-EDDFE1117FD3}" destId="{86595A09-FDDC-4D52-AEBE-32CB14F3D8FB}" srcOrd="1" destOrd="0" presId="urn:microsoft.com/office/officeart/2008/layout/LinedList"/>
    <dgm:cxn modelId="{EC271BF1-6E07-45BE-9F67-B8CE844F0515}" type="presParOf" srcId="{A1731976-9739-4CFC-8B14-40AFFC084DB2}" destId="{AE16C264-DAA3-40AB-942D-AB3B73314C10}" srcOrd="14" destOrd="0" presId="urn:microsoft.com/office/officeart/2008/layout/LinedList"/>
    <dgm:cxn modelId="{FDDAB57C-9112-4FA3-85B3-E2501C85D35C}" type="presParOf" srcId="{A1731976-9739-4CFC-8B14-40AFFC084DB2}" destId="{736B61EF-9155-428E-AF6B-F64980F0D7DA}" srcOrd="15" destOrd="0" presId="urn:microsoft.com/office/officeart/2008/layout/LinedList"/>
    <dgm:cxn modelId="{06975E3B-163E-4365-B01F-7E6A93BBCE17}" type="presParOf" srcId="{736B61EF-9155-428E-AF6B-F64980F0D7DA}" destId="{CA7E254A-0411-462D-BC5D-9E72C9629041}" srcOrd="0" destOrd="0" presId="urn:microsoft.com/office/officeart/2008/layout/LinedList"/>
    <dgm:cxn modelId="{D04415F6-E500-449C-96FD-E578169E9064}" type="presParOf" srcId="{736B61EF-9155-428E-AF6B-F64980F0D7DA}" destId="{A17FAA18-26BF-4DF8-B061-2C7C1D52C296}" srcOrd="1" destOrd="0" presId="urn:microsoft.com/office/officeart/2008/layout/LinedList"/>
    <dgm:cxn modelId="{7249A463-18B2-4612-A386-3D8864E7E5D8}" type="presParOf" srcId="{A1731976-9739-4CFC-8B14-40AFFC084DB2}" destId="{4F627861-20B8-453D-AAD5-58F5C84E1797}" srcOrd="16" destOrd="0" presId="urn:microsoft.com/office/officeart/2008/layout/LinedList"/>
    <dgm:cxn modelId="{FE3A0454-51BB-449A-B155-418FEFB75372}" type="presParOf" srcId="{A1731976-9739-4CFC-8B14-40AFFC084DB2}" destId="{6AE811B2-F8FF-46D0-A72C-C8BBF5DFFDCF}" srcOrd="17" destOrd="0" presId="urn:microsoft.com/office/officeart/2008/layout/LinedList"/>
    <dgm:cxn modelId="{4574C25B-BCA4-4219-8C59-EB47948A0A38}" type="presParOf" srcId="{6AE811B2-F8FF-46D0-A72C-C8BBF5DFFDCF}" destId="{6FDC3928-2876-4904-8CDA-80F418A0EB18}" srcOrd="0" destOrd="0" presId="urn:microsoft.com/office/officeart/2008/layout/LinedList"/>
    <dgm:cxn modelId="{A73C98B4-87F0-4319-A13C-9A59821D14A7}" type="presParOf" srcId="{6AE811B2-F8FF-46D0-A72C-C8BBF5DFFDCF}" destId="{0CD6A877-0041-4667-BF9F-7AB8D3F708D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7405EB-B35B-4094-B6D2-79ED692FF15B}"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5B4BFE3A-2E6A-4718-AC69-F82172B4A563}">
      <dgm:prSet/>
      <dgm:spPr/>
      <dgm:t>
        <a:bodyPr/>
        <a:lstStyle/>
        <a:p>
          <a:r>
            <a:rPr lang="en-GB"/>
            <a:t>Water bottle </a:t>
          </a:r>
          <a:endParaRPr lang="en-US"/>
        </a:p>
      </dgm:t>
    </dgm:pt>
    <dgm:pt modelId="{AF5AF19F-B159-45A4-8B19-61DF04F07EA1}" type="parTrans" cxnId="{350B76CC-F6FC-4F55-B2FB-AAD84EFC9DD4}">
      <dgm:prSet/>
      <dgm:spPr/>
      <dgm:t>
        <a:bodyPr/>
        <a:lstStyle/>
        <a:p>
          <a:endParaRPr lang="en-US"/>
        </a:p>
      </dgm:t>
    </dgm:pt>
    <dgm:pt modelId="{38E61E0E-8A64-444C-A626-94215C632A39}" type="sibTrans" cxnId="{350B76CC-F6FC-4F55-B2FB-AAD84EFC9DD4}">
      <dgm:prSet/>
      <dgm:spPr/>
      <dgm:t>
        <a:bodyPr/>
        <a:lstStyle/>
        <a:p>
          <a:endParaRPr lang="en-US"/>
        </a:p>
      </dgm:t>
    </dgm:pt>
    <dgm:pt modelId="{9EC1B0D9-DA01-4343-92DB-D87CC8A7C761}">
      <dgm:prSet/>
      <dgm:spPr/>
      <dgm:t>
        <a:bodyPr/>
        <a:lstStyle/>
        <a:p>
          <a:r>
            <a:rPr lang="en-GB"/>
            <a:t>Long sleeves and long trousers </a:t>
          </a:r>
          <a:endParaRPr lang="en-US"/>
        </a:p>
      </dgm:t>
    </dgm:pt>
    <dgm:pt modelId="{CFD263CB-6367-4C15-B97D-79A61B70C031}" type="parTrans" cxnId="{AAD3A034-D586-4C3F-839E-64B4562D373C}">
      <dgm:prSet/>
      <dgm:spPr/>
      <dgm:t>
        <a:bodyPr/>
        <a:lstStyle/>
        <a:p>
          <a:endParaRPr lang="en-US"/>
        </a:p>
      </dgm:t>
    </dgm:pt>
    <dgm:pt modelId="{190B2E57-CC56-4214-8C00-2FFB7864247E}" type="sibTrans" cxnId="{AAD3A034-D586-4C3F-839E-64B4562D373C}">
      <dgm:prSet/>
      <dgm:spPr/>
      <dgm:t>
        <a:bodyPr/>
        <a:lstStyle/>
        <a:p>
          <a:endParaRPr lang="en-US"/>
        </a:p>
      </dgm:t>
    </dgm:pt>
    <dgm:pt modelId="{02E25B33-BE3C-430E-903D-6190E765C631}">
      <dgm:prSet/>
      <dgm:spPr/>
      <dgm:t>
        <a:bodyPr/>
        <a:lstStyle/>
        <a:p>
          <a:r>
            <a:rPr lang="en-GB"/>
            <a:t>Long hair tied back</a:t>
          </a:r>
          <a:endParaRPr lang="en-US"/>
        </a:p>
      </dgm:t>
    </dgm:pt>
    <dgm:pt modelId="{C45D3061-9694-4A2A-BCF6-8CBEFFBCAE16}" type="parTrans" cxnId="{471BE549-8216-4248-A65E-AB558639CB24}">
      <dgm:prSet/>
      <dgm:spPr/>
      <dgm:t>
        <a:bodyPr/>
        <a:lstStyle/>
        <a:p>
          <a:endParaRPr lang="en-US"/>
        </a:p>
      </dgm:t>
    </dgm:pt>
    <dgm:pt modelId="{5F8559BD-638A-4552-B6FE-9E7FD6C937EF}" type="sibTrans" cxnId="{471BE549-8216-4248-A65E-AB558639CB24}">
      <dgm:prSet/>
      <dgm:spPr/>
      <dgm:t>
        <a:bodyPr/>
        <a:lstStyle/>
        <a:p>
          <a:endParaRPr lang="en-US"/>
        </a:p>
      </dgm:t>
    </dgm:pt>
    <dgm:pt modelId="{F0ECC8AC-5488-48D6-93C4-DA5CC86B61E8}">
      <dgm:prSet/>
      <dgm:spPr/>
      <dgm:t>
        <a:bodyPr/>
        <a:lstStyle/>
        <a:p>
          <a:r>
            <a:rPr lang="en-GB"/>
            <a:t>No jewellery</a:t>
          </a:r>
          <a:endParaRPr lang="en-US"/>
        </a:p>
      </dgm:t>
    </dgm:pt>
    <dgm:pt modelId="{75B61EB6-5769-4789-BE8C-046CD31634D6}" type="parTrans" cxnId="{BA1007A4-B6E1-4EF8-B893-AEEAE2850747}">
      <dgm:prSet/>
      <dgm:spPr/>
      <dgm:t>
        <a:bodyPr/>
        <a:lstStyle/>
        <a:p>
          <a:endParaRPr lang="en-US"/>
        </a:p>
      </dgm:t>
    </dgm:pt>
    <dgm:pt modelId="{1BF853CE-7A3F-4C74-8396-84B4899BFC34}" type="sibTrans" cxnId="{BA1007A4-B6E1-4EF8-B893-AEEAE2850747}">
      <dgm:prSet/>
      <dgm:spPr/>
      <dgm:t>
        <a:bodyPr/>
        <a:lstStyle/>
        <a:p>
          <a:endParaRPr lang="en-US"/>
        </a:p>
      </dgm:t>
    </dgm:pt>
    <dgm:pt modelId="{FAAB2A96-F0B0-40E1-B34F-453F2985FCF1}">
      <dgm:prSet/>
      <dgm:spPr/>
      <dgm:t>
        <a:bodyPr/>
        <a:lstStyle/>
        <a:p>
          <a:r>
            <a:rPr lang="en-GB"/>
            <a:t>Indoor shoes for dormitory</a:t>
          </a:r>
          <a:endParaRPr lang="en-US"/>
        </a:p>
      </dgm:t>
    </dgm:pt>
    <dgm:pt modelId="{7BE47A67-AEE4-4A51-9CDF-06228A8C2571}" type="parTrans" cxnId="{57E752B5-2178-4086-A5DB-BB1DF87BCED4}">
      <dgm:prSet/>
      <dgm:spPr/>
      <dgm:t>
        <a:bodyPr/>
        <a:lstStyle/>
        <a:p>
          <a:endParaRPr lang="en-US"/>
        </a:p>
      </dgm:t>
    </dgm:pt>
    <dgm:pt modelId="{9EA4F57B-A5B8-4881-94DF-05B1DE0AFC51}" type="sibTrans" cxnId="{57E752B5-2178-4086-A5DB-BB1DF87BCED4}">
      <dgm:prSet/>
      <dgm:spPr/>
      <dgm:t>
        <a:bodyPr/>
        <a:lstStyle/>
        <a:p>
          <a:endParaRPr lang="en-US"/>
        </a:p>
      </dgm:t>
    </dgm:pt>
    <dgm:pt modelId="{31F91D8C-2FEC-47F4-AC67-8A6BD050F4B8}">
      <dgm:prSet/>
      <dgm:spPr/>
      <dgm:t>
        <a:bodyPr/>
        <a:lstStyle/>
        <a:p>
          <a:r>
            <a:rPr lang="en-GB"/>
            <a:t>Roll on deodorant – no aerosols</a:t>
          </a:r>
          <a:endParaRPr lang="en-US"/>
        </a:p>
      </dgm:t>
    </dgm:pt>
    <dgm:pt modelId="{9119825F-459E-4501-8033-3E76FCB6A5FC}" type="parTrans" cxnId="{156F4467-BC01-47FA-A037-9A025C5CB7AB}">
      <dgm:prSet/>
      <dgm:spPr/>
      <dgm:t>
        <a:bodyPr/>
        <a:lstStyle/>
        <a:p>
          <a:endParaRPr lang="en-US"/>
        </a:p>
      </dgm:t>
    </dgm:pt>
    <dgm:pt modelId="{F64F4A90-30C2-4FB2-89A2-385D494C8DF8}" type="sibTrans" cxnId="{156F4467-BC01-47FA-A037-9A025C5CB7AB}">
      <dgm:prSet/>
      <dgm:spPr/>
      <dgm:t>
        <a:bodyPr/>
        <a:lstStyle/>
        <a:p>
          <a:endParaRPr lang="en-US"/>
        </a:p>
      </dgm:t>
    </dgm:pt>
    <dgm:pt modelId="{8E160D8D-F3DD-4B06-B325-0D2264365797}">
      <dgm:prSet/>
      <dgm:spPr/>
      <dgm:t>
        <a:bodyPr/>
        <a:lstStyle/>
        <a:p>
          <a:r>
            <a:rPr lang="en-GB" dirty="0"/>
            <a:t>No electronics – no phones/I-pads/</a:t>
          </a:r>
          <a:r>
            <a:rPr lang="en-GB" dirty="0" err="1"/>
            <a:t>airtags</a:t>
          </a:r>
          <a:r>
            <a:rPr lang="en-GB" dirty="0"/>
            <a:t>/cameras etc</a:t>
          </a:r>
          <a:endParaRPr lang="en-US" dirty="0"/>
        </a:p>
      </dgm:t>
    </dgm:pt>
    <dgm:pt modelId="{CE92C2FA-5B00-446C-BEFF-255C2C8401BE}" type="parTrans" cxnId="{31E81CBC-6A78-4D14-BCFE-7FEB565952E4}">
      <dgm:prSet/>
      <dgm:spPr/>
      <dgm:t>
        <a:bodyPr/>
        <a:lstStyle/>
        <a:p>
          <a:endParaRPr lang="en-US"/>
        </a:p>
      </dgm:t>
    </dgm:pt>
    <dgm:pt modelId="{0AA8E680-3129-4FCC-B402-68F9C12AD8F5}" type="sibTrans" cxnId="{31E81CBC-6A78-4D14-BCFE-7FEB565952E4}">
      <dgm:prSet/>
      <dgm:spPr/>
      <dgm:t>
        <a:bodyPr/>
        <a:lstStyle/>
        <a:p>
          <a:endParaRPr lang="en-US"/>
        </a:p>
      </dgm:t>
    </dgm:pt>
    <dgm:pt modelId="{6B3D2038-C00A-40D1-A19A-EE671403BA3F}">
      <dgm:prSet/>
      <dgm:spPr/>
      <dgm:t>
        <a:bodyPr/>
        <a:lstStyle/>
        <a:p>
          <a:r>
            <a:rPr lang="en-GB" dirty="0"/>
            <a:t>All medication to be handed to Mr Brown/school in advance – none to be put into bags</a:t>
          </a:r>
          <a:endParaRPr lang="en-US" dirty="0"/>
        </a:p>
      </dgm:t>
    </dgm:pt>
    <dgm:pt modelId="{3A459A05-1C7D-47B9-90F6-A13C28137A4F}" type="parTrans" cxnId="{AE679CCF-1422-49D3-853A-2E2EDB2C6563}">
      <dgm:prSet/>
      <dgm:spPr/>
      <dgm:t>
        <a:bodyPr/>
        <a:lstStyle/>
        <a:p>
          <a:endParaRPr lang="en-US"/>
        </a:p>
      </dgm:t>
    </dgm:pt>
    <dgm:pt modelId="{93DFE3CF-942B-499D-BCC2-613EBE55DA84}" type="sibTrans" cxnId="{AE679CCF-1422-49D3-853A-2E2EDB2C6563}">
      <dgm:prSet/>
      <dgm:spPr/>
      <dgm:t>
        <a:bodyPr/>
        <a:lstStyle/>
        <a:p>
          <a:endParaRPr lang="en-US"/>
        </a:p>
      </dgm:t>
    </dgm:pt>
    <dgm:pt modelId="{7AA78E2A-F66B-46B4-A194-4914EEBB855A}">
      <dgm:prSet/>
      <dgm:spPr/>
      <dgm:t>
        <a:bodyPr/>
        <a:lstStyle/>
        <a:p>
          <a:r>
            <a:rPr lang="en-GB"/>
            <a:t>Up to £10 for the gift shop (named purse or wallet handed to Mr Brown)</a:t>
          </a:r>
          <a:endParaRPr lang="en-US"/>
        </a:p>
      </dgm:t>
    </dgm:pt>
    <dgm:pt modelId="{F81791FE-92C6-4A85-BAC9-D52F03F21A8F}" type="parTrans" cxnId="{F3F0893C-0E0C-4851-9DC6-08762543B606}">
      <dgm:prSet/>
      <dgm:spPr/>
      <dgm:t>
        <a:bodyPr/>
        <a:lstStyle/>
        <a:p>
          <a:endParaRPr lang="en-US"/>
        </a:p>
      </dgm:t>
    </dgm:pt>
    <dgm:pt modelId="{C1EB5E64-B5AF-485C-8455-3381A42990A1}" type="sibTrans" cxnId="{F3F0893C-0E0C-4851-9DC6-08762543B606}">
      <dgm:prSet/>
      <dgm:spPr/>
      <dgm:t>
        <a:bodyPr/>
        <a:lstStyle/>
        <a:p>
          <a:endParaRPr lang="en-US"/>
        </a:p>
      </dgm:t>
    </dgm:pt>
    <dgm:pt modelId="{863F5A50-AE24-4AFB-8AF5-2E08DB52E145}">
      <dgm:prSet/>
      <dgm:spPr/>
      <dgm:t>
        <a:bodyPr/>
        <a:lstStyle/>
        <a:p>
          <a:r>
            <a:rPr lang="en-GB" dirty="0"/>
            <a:t>Regular updates sent through school comms</a:t>
          </a:r>
          <a:endParaRPr lang="en-US" dirty="0"/>
        </a:p>
      </dgm:t>
    </dgm:pt>
    <dgm:pt modelId="{2A639495-7AC7-446A-AAD0-E9A9CE19A5A3}" type="parTrans" cxnId="{E8236CD9-616E-460E-B10A-93DBB104FDCD}">
      <dgm:prSet/>
      <dgm:spPr/>
      <dgm:t>
        <a:bodyPr/>
        <a:lstStyle/>
        <a:p>
          <a:endParaRPr lang="en-US"/>
        </a:p>
      </dgm:t>
    </dgm:pt>
    <dgm:pt modelId="{66E9C50E-CC3D-44FB-AB3C-B947FDDFA1CF}" type="sibTrans" cxnId="{E8236CD9-616E-460E-B10A-93DBB104FDCD}">
      <dgm:prSet/>
      <dgm:spPr/>
      <dgm:t>
        <a:bodyPr/>
        <a:lstStyle/>
        <a:p>
          <a:endParaRPr lang="en-US"/>
        </a:p>
      </dgm:t>
    </dgm:pt>
    <dgm:pt modelId="{883B1112-9CEE-46BC-BDF8-ABB3021173F7}" type="pres">
      <dgm:prSet presAssocID="{287405EB-B35B-4094-B6D2-79ED692FF15B}" presName="vert0" presStyleCnt="0">
        <dgm:presLayoutVars>
          <dgm:dir/>
          <dgm:animOne val="branch"/>
          <dgm:animLvl val="lvl"/>
        </dgm:presLayoutVars>
      </dgm:prSet>
      <dgm:spPr/>
    </dgm:pt>
    <dgm:pt modelId="{D7304F9E-90F6-4587-8E2A-A8B6DC945649}" type="pres">
      <dgm:prSet presAssocID="{5B4BFE3A-2E6A-4718-AC69-F82172B4A563}" presName="thickLine" presStyleLbl="alignNode1" presStyleIdx="0" presStyleCnt="10"/>
      <dgm:spPr/>
    </dgm:pt>
    <dgm:pt modelId="{98E17DC1-36FA-4952-A6B7-9D7A720FB5E0}" type="pres">
      <dgm:prSet presAssocID="{5B4BFE3A-2E6A-4718-AC69-F82172B4A563}" presName="horz1" presStyleCnt="0"/>
      <dgm:spPr/>
    </dgm:pt>
    <dgm:pt modelId="{9D757103-15D6-404C-8BF9-3E796F1D747A}" type="pres">
      <dgm:prSet presAssocID="{5B4BFE3A-2E6A-4718-AC69-F82172B4A563}" presName="tx1" presStyleLbl="revTx" presStyleIdx="0" presStyleCnt="10"/>
      <dgm:spPr/>
    </dgm:pt>
    <dgm:pt modelId="{18D91B8C-4CDE-42B4-A4CF-99F8C65015E1}" type="pres">
      <dgm:prSet presAssocID="{5B4BFE3A-2E6A-4718-AC69-F82172B4A563}" presName="vert1" presStyleCnt="0"/>
      <dgm:spPr/>
    </dgm:pt>
    <dgm:pt modelId="{83D25CDB-9D25-408A-A11A-A1A44739B0F3}" type="pres">
      <dgm:prSet presAssocID="{9EC1B0D9-DA01-4343-92DB-D87CC8A7C761}" presName="thickLine" presStyleLbl="alignNode1" presStyleIdx="1" presStyleCnt="10"/>
      <dgm:spPr/>
    </dgm:pt>
    <dgm:pt modelId="{80D4D782-26E0-40B9-8237-28A193C8EC9B}" type="pres">
      <dgm:prSet presAssocID="{9EC1B0D9-DA01-4343-92DB-D87CC8A7C761}" presName="horz1" presStyleCnt="0"/>
      <dgm:spPr/>
    </dgm:pt>
    <dgm:pt modelId="{4561A363-E024-46F0-92EB-7543A0E70430}" type="pres">
      <dgm:prSet presAssocID="{9EC1B0D9-DA01-4343-92DB-D87CC8A7C761}" presName="tx1" presStyleLbl="revTx" presStyleIdx="1" presStyleCnt="10"/>
      <dgm:spPr/>
    </dgm:pt>
    <dgm:pt modelId="{E1E4EB72-CC11-472B-AAFF-F92B91E34E26}" type="pres">
      <dgm:prSet presAssocID="{9EC1B0D9-DA01-4343-92DB-D87CC8A7C761}" presName="vert1" presStyleCnt="0"/>
      <dgm:spPr/>
    </dgm:pt>
    <dgm:pt modelId="{B01A5D30-33D9-4004-9013-D1ECD61BF77D}" type="pres">
      <dgm:prSet presAssocID="{02E25B33-BE3C-430E-903D-6190E765C631}" presName="thickLine" presStyleLbl="alignNode1" presStyleIdx="2" presStyleCnt="10"/>
      <dgm:spPr/>
    </dgm:pt>
    <dgm:pt modelId="{8DC12924-30AA-4424-AEAB-164F7DC9632C}" type="pres">
      <dgm:prSet presAssocID="{02E25B33-BE3C-430E-903D-6190E765C631}" presName="horz1" presStyleCnt="0"/>
      <dgm:spPr/>
    </dgm:pt>
    <dgm:pt modelId="{751855D9-CB1A-44FE-A07A-48CFF5671D11}" type="pres">
      <dgm:prSet presAssocID="{02E25B33-BE3C-430E-903D-6190E765C631}" presName="tx1" presStyleLbl="revTx" presStyleIdx="2" presStyleCnt="10"/>
      <dgm:spPr/>
    </dgm:pt>
    <dgm:pt modelId="{2849104B-5FF5-498C-905C-4C592B0EF887}" type="pres">
      <dgm:prSet presAssocID="{02E25B33-BE3C-430E-903D-6190E765C631}" presName="vert1" presStyleCnt="0"/>
      <dgm:spPr/>
    </dgm:pt>
    <dgm:pt modelId="{148F12D1-B78A-4EF8-9FBE-94EE7335CBB5}" type="pres">
      <dgm:prSet presAssocID="{F0ECC8AC-5488-48D6-93C4-DA5CC86B61E8}" presName="thickLine" presStyleLbl="alignNode1" presStyleIdx="3" presStyleCnt="10"/>
      <dgm:spPr/>
    </dgm:pt>
    <dgm:pt modelId="{57B67FFF-6C04-49C8-9ABE-EAFD9DD00CA1}" type="pres">
      <dgm:prSet presAssocID="{F0ECC8AC-5488-48D6-93C4-DA5CC86B61E8}" presName="horz1" presStyleCnt="0"/>
      <dgm:spPr/>
    </dgm:pt>
    <dgm:pt modelId="{D9E5AC91-21FE-4E72-BE6A-F22C39E8EF62}" type="pres">
      <dgm:prSet presAssocID="{F0ECC8AC-5488-48D6-93C4-DA5CC86B61E8}" presName="tx1" presStyleLbl="revTx" presStyleIdx="3" presStyleCnt="10"/>
      <dgm:spPr/>
    </dgm:pt>
    <dgm:pt modelId="{BD6A8188-AF9D-402E-AD5D-C2F3A0ECA054}" type="pres">
      <dgm:prSet presAssocID="{F0ECC8AC-5488-48D6-93C4-DA5CC86B61E8}" presName="vert1" presStyleCnt="0"/>
      <dgm:spPr/>
    </dgm:pt>
    <dgm:pt modelId="{02BE9919-9803-4921-A62D-ECADB4BD6FAD}" type="pres">
      <dgm:prSet presAssocID="{FAAB2A96-F0B0-40E1-B34F-453F2985FCF1}" presName="thickLine" presStyleLbl="alignNode1" presStyleIdx="4" presStyleCnt="10"/>
      <dgm:spPr/>
    </dgm:pt>
    <dgm:pt modelId="{A8063A70-85C7-4F7E-951D-4146B539491F}" type="pres">
      <dgm:prSet presAssocID="{FAAB2A96-F0B0-40E1-B34F-453F2985FCF1}" presName="horz1" presStyleCnt="0"/>
      <dgm:spPr/>
    </dgm:pt>
    <dgm:pt modelId="{82BAA097-F3C1-488C-A613-21B277CD3CB8}" type="pres">
      <dgm:prSet presAssocID="{FAAB2A96-F0B0-40E1-B34F-453F2985FCF1}" presName="tx1" presStyleLbl="revTx" presStyleIdx="4" presStyleCnt="10"/>
      <dgm:spPr/>
    </dgm:pt>
    <dgm:pt modelId="{6CF610E1-CDD5-4277-813F-D8CA440BA124}" type="pres">
      <dgm:prSet presAssocID="{FAAB2A96-F0B0-40E1-B34F-453F2985FCF1}" presName="vert1" presStyleCnt="0"/>
      <dgm:spPr/>
    </dgm:pt>
    <dgm:pt modelId="{E2D97C96-7CFC-4246-A84C-18E787974C63}" type="pres">
      <dgm:prSet presAssocID="{31F91D8C-2FEC-47F4-AC67-8A6BD050F4B8}" presName="thickLine" presStyleLbl="alignNode1" presStyleIdx="5" presStyleCnt="10"/>
      <dgm:spPr/>
    </dgm:pt>
    <dgm:pt modelId="{F1221960-49C0-430A-B23F-779089C397D2}" type="pres">
      <dgm:prSet presAssocID="{31F91D8C-2FEC-47F4-AC67-8A6BD050F4B8}" presName="horz1" presStyleCnt="0"/>
      <dgm:spPr/>
    </dgm:pt>
    <dgm:pt modelId="{3F54F5BA-8B56-4A84-8A93-2D66F89E9ECC}" type="pres">
      <dgm:prSet presAssocID="{31F91D8C-2FEC-47F4-AC67-8A6BD050F4B8}" presName="tx1" presStyleLbl="revTx" presStyleIdx="5" presStyleCnt="10"/>
      <dgm:spPr/>
    </dgm:pt>
    <dgm:pt modelId="{575F6EAE-DF44-4F06-A7D0-0FA7170B2877}" type="pres">
      <dgm:prSet presAssocID="{31F91D8C-2FEC-47F4-AC67-8A6BD050F4B8}" presName="vert1" presStyleCnt="0"/>
      <dgm:spPr/>
    </dgm:pt>
    <dgm:pt modelId="{F7BA3D48-BD94-4D59-98F7-5D1218143143}" type="pres">
      <dgm:prSet presAssocID="{8E160D8D-F3DD-4B06-B325-0D2264365797}" presName="thickLine" presStyleLbl="alignNode1" presStyleIdx="6" presStyleCnt="10"/>
      <dgm:spPr/>
    </dgm:pt>
    <dgm:pt modelId="{9911CD01-6655-4277-8CB3-768ECC71E929}" type="pres">
      <dgm:prSet presAssocID="{8E160D8D-F3DD-4B06-B325-0D2264365797}" presName="horz1" presStyleCnt="0"/>
      <dgm:spPr/>
    </dgm:pt>
    <dgm:pt modelId="{4A514322-B463-4975-B9BB-C66609848002}" type="pres">
      <dgm:prSet presAssocID="{8E160D8D-F3DD-4B06-B325-0D2264365797}" presName="tx1" presStyleLbl="revTx" presStyleIdx="6" presStyleCnt="10"/>
      <dgm:spPr/>
    </dgm:pt>
    <dgm:pt modelId="{C510DED2-4A23-4920-B4E9-FFBED0EE71A4}" type="pres">
      <dgm:prSet presAssocID="{8E160D8D-F3DD-4B06-B325-0D2264365797}" presName="vert1" presStyleCnt="0"/>
      <dgm:spPr/>
    </dgm:pt>
    <dgm:pt modelId="{63965879-AEAA-4DED-B9DB-F1E31F5B3D8D}" type="pres">
      <dgm:prSet presAssocID="{6B3D2038-C00A-40D1-A19A-EE671403BA3F}" presName="thickLine" presStyleLbl="alignNode1" presStyleIdx="7" presStyleCnt="10"/>
      <dgm:spPr/>
    </dgm:pt>
    <dgm:pt modelId="{3BC54EAF-1FDA-4197-AB68-D98E8D7BEB60}" type="pres">
      <dgm:prSet presAssocID="{6B3D2038-C00A-40D1-A19A-EE671403BA3F}" presName="horz1" presStyleCnt="0"/>
      <dgm:spPr/>
    </dgm:pt>
    <dgm:pt modelId="{2CC75BC1-49B0-428D-B822-F445F15217AB}" type="pres">
      <dgm:prSet presAssocID="{6B3D2038-C00A-40D1-A19A-EE671403BA3F}" presName="tx1" presStyleLbl="revTx" presStyleIdx="7" presStyleCnt="10"/>
      <dgm:spPr/>
    </dgm:pt>
    <dgm:pt modelId="{9EB810A7-2010-4F42-A8DB-2C0B73313C2C}" type="pres">
      <dgm:prSet presAssocID="{6B3D2038-C00A-40D1-A19A-EE671403BA3F}" presName="vert1" presStyleCnt="0"/>
      <dgm:spPr/>
    </dgm:pt>
    <dgm:pt modelId="{F4FF2C70-99FC-4FE8-AEC4-65BC97C8BE99}" type="pres">
      <dgm:prSet presAssocID="{7AA78E2A-F66B-46B4-A194-4914EEBB855A}" presName="thickLine" presStyleLbl="alignNode1" presStyleIdx="8" presStyleCnt="10"/>
      <dgm:spPr/>
    </dgm:pt>
    <dgm:pt modelId="{5A99AC12-4D8B-4B1A-8788-33A30E6A1260}" type="pres">
      <dgm:prSet presAssocID="{7AA78E2A-F66B-46B4-A194-4914EEBB855A}" presName="horz1" presStyleCnt="0"/>
      <dgm:spPr/>
    </dgm:pt>
    <dgm:pt modelId="{CA63117A-955B-4958-BA76-461471C55AB0}" type="pres">
      <dgm:prSet presAssocID="{7AA78E2A-F66B-46B4-A194-4914EEBB855A}" presName="tx1" presStyleLbl="revTx" presStyleIdx="8" presStyleCnt="10"/>
      <dgm:spPr/>
    </dgm:pt>
    <dgm:pt modelId="{6A6C5E26-47EA-4DCE-AD8E-5A7CE7947021}" type="pres">
      <dgm:prSet presAssocID="{7AA78E2A-F66B-46B4-A194-4914EEBB855A}" presName="vert1" presStyleCnt="0"/>
      <dgm:spPr/>
    </dgm:pt>
    <dgm:pt modelId="{278A3596-EBE1-4E3E-8A8B-B4E4C29BA79F}" type="pres">
      <dgm:prSet presAssocID="{863F5A50-AE24-4AFB-8AF5-2E08DB52E145}" presName="thickLine" presStyleLbl="alignNode1" presStyleIdx="9" presStyleCnt="10"/>
      <dgm:spPr/>
    </dgm:pt>
    <dgm:pt modelId="{60D46747-7DB9-4F1B-806B-48E2DA865782}" type="pres">
      <dgm:prSet presAssocID="{863F5A50-AE24-4AFB-8AF5-2E08DB52E145}" presName="horz1" presStyleCnt="0"/>
      <dgm:spPr/>
    </dgm:pt>
    <dgm:pt modelId="{D76B4F47-5BED-4199-95BC-934F57D8F6CB}" type="pres">
      <dgm:prSet presAssocID="{863F5A50-AE24-4AFB-8AF5-2E08DB52E145}" presName="tx1" presStyleLbl="revTx" presStyleIdx="9" presStyleCnt="10"/>
      <dgm:spPr/>
    </dgm:pt>
    <dgm:pt modelId="{FB1D8889-B658-4D5E-8AC3-1137A820A7AB}" type="pres">
      <dgm:prSet presAssocID="{863F5A50-AE24-4AFB-8AF5-2E08DB52E145}" presName="vert1" presStyleCnt="0"/>
      <dgm:spPr/>
    </dgm:pt>
  </dgm:ptLst>
  <dgm:cxnLst>
    <dgm:cxn modelId="{D690BB0A-C220-4573-B8D1-9AEA42860677}" type="presOf" srcId="{02E25B33-BE3C-430E-903D-6190E765C631}" destId="{751855D9-CB1A-44FE-A07A-48CFF5671D11}" srcOrd="0" destOrd="0" presId="urn:microsoft.com/office/officeart/2008/layout/LinedList"/>
    <dgm:cxn modelId="{AAD3A034-D586-4C3F-839E-64B4562D373C}" srcId="{287405EB-B35B-4094-B6D2-79ED692FF15B}" destId="{9EC1B0D9-DA01-4343-92DB-D87CC8A7C761}" srcOrd="1" destOrd="0" parTransId="{CFD263CB-6367-4C15-B97D-79A61B70C031}" sibTransId="{190B2E57-CC56-4214-8C00-2FFB7864247E}"/>
    <dgm:cxn modelId="{F3F0893C-0E0C-4851-9DC6-08762543B606}" srcId="{287405EB-B35B-4094-B6D2-79ED692FF15B}" destId="{7AA78E2A-F66B-46B4-A194-4914EEBB855A}" srcOrd="8" destOrd="0" parTransId="{F81791FE-92C6-4A85-BAC9-D52F03F21A8F}" sibTransId="{C1EB5E64-B5AF-485C-8455-3381A42990A1}"/>
    <dgm:cxn modelId="{156F4467-BC01-47FA-A037-9A025C5CB7AB}" srcId="{287405EB-B35B-4094-B6D2-79ED692FF15B}" destId="{31F91D8C-2FEC-47F4-AC67-8A6BD050F4B8}" srcOrd="5" destOrd="0" parTransId="{9119825F-459E-4501-8033-3E76FCB6A5FC}" sibTransId="{F64F4A90-30C2-4FB2-89A2-385D494C8DF8}"/>
    <dgm:cxn modelId="{471BE549-8216-4248-A65E-AB558639CB24}" srcId="{287405EB-B35B-4094-B6D2-79ED692FF15B}" destId="{02E25B33-BE3C-430E-903D-6190E765C631}" srcOrd="2" destOrd="0" parTransId="{C45D3061-9694-4A2A-BCF6-8CBEFFBCAE16}" sibTransId="{5F8559BD-638A-4552-B6FE-9E7FD6C937EF}"/>
    <dgm:cxn modelId="{8B497F4A-CAD6-4A77-AE89-C473310201D5}" type="presOf" srcId="{9EC1B0D9-DA01-4343-92DB-D87CC8A7C761}" destId="{4561A363-E024-46F0-92EB-7543A0E70430}" srcOrd="0" destOrd="0" presId="urn:microsoft.com/office/officeart/2008/layout/LinedList"/>
    <dgm:cxn modelId="{5C6CD36F-946D-4141-A171-697996C9B517}" type="presOf" srcId="{FAAB2A96-F0B0-40E1-B34F-453F2985FCF1}" destId="{82BAA097-F3C1-488C-A613-21B277CD3CB8}" srcOrd="0" destOrd="0" presId="urn:microsoft.com/office/officeart/2008/layout/LinedList"/>
    <dgm:cxn modelId="{9882DA71-9F9B-4E01-A517-1069C3655337}" type="presOf" srcId="{7AA78E2A-F66B-46B4-A194-4914EEBB855A}" destId="{CA63117A-955B-4958-BA76-461471C55AB0}" srcOrd="0" destOrd="0" presId="urn:microsoft.com/office/officeart/2008/layout/LinedList"/>
    <dgm:cxn modelId="{A8B28572-9DEB-4D18-BC96-AA4D0E2C85E2}" type="presOf" srcId="{5B4BFE3A-2E6A-4718-AC69-F82172B4A563}" destId="{9D757103-15D6-404C-8BF9-3E796F1D747A}" srcOrd="0" destOrd="0" presId="urn:microsoft.com/office/officeart/2008/layout/LinedList"/>
    <dgm:cxn modelId="{D93FBD97-2B33-4CD6-BFCC-BD4981D34591}" type="presOf" srcId="{863F5A50-AE24-4AFB-8AF5-2E08DB52E145}" destId="{D76B4F47-5BED-4199-95BC-934F57D8F6CB}" srcOrd="0" destOrd="0" presId="urn:microsoft.com/office/officeart/2008/layout/LinedList"/>
    <dgm:cxn modelId="{93026299-B9A1-4479-81C0-E3741042F354}" type="presOf" srcId="{8E160D8D-F3DD-4B06-B325-0D2264365797}" destId="{4A514322-B463-4975-B9BB-C66609848002}" srcOrd="0" destOrd="0" presId="urn:microsoft.com/office/officeart/2008/layout/LinedList"/>
    <dgm:cxn modelId="{BA1007A4-B6E1-4EF8-B893-AEEAE2850747}" srcId="{287405EB-B35B-4094-B6D2-79ED692FF15B}" destId="{F0ECC8AC-5488-48D6-93C4-DA5CC86B61E8}" srcOrd="3" destOrd="0" parTransId="{75B61EB6-5769-4789-BE8C-046CD31634D6}" sibTransId="{1BF853CE-7A3F-4C74-8396-84B4899BFC34}"/>
    <dgm:cxn modelId="{E41E70B1-E475-4BEA-94B8-E9EC03E30A42}" type="presOf" srcId="{31F91D8C-2FEC-47F4-AC67-8A6BD050F4B8}" destId="{3F54F5BA-8B56-4A84-8A93-2D66F89E9ECC}" srcOrd="0" destOrd="0" presId="urn:microsoft.com/office/officeart/2008/layout/LinedList"/>
    <dgm:cxn modelId="{0340CCB3-930B-401B-926F-EC36D79C38F6}" type="presOf" srcId="{6B3D2038-C00A-40D1-A19A-EE671403BA3F}" destId="{2CC75BC1-49B0-428D-B822-F445F15217AB}" srcOrd="0" destOrd="0" presId="urn:microsoft.com/office/officeart/2008/layout/LinedList"/>
    <dgm:cxn modelId="{57E752B5-2178-4086-A5DB-BB1DF87BCED4}" srcId="{287405EB-B35B-4094-B6D2-79ED692FF15B}" destId="{FAAB2A96-F0B0-40E1-B34F-453F2985FCF1}" srcOrd="4" destOrd="0" parTransId="{7BE47A67-AEE4-4A51-9CDF-06228A8C2571}" sibTransId="{9EA4F57B-A5B8-4881-94DF-05B1DE0AFC51}"/>
    <dgm:cxn modelId="{31E81CBC-6A78-4D14-BCFE-7FEB565952E4}" srcId="{287405EB-B35B-4094-B6D2-79ED692FF15B}" destId="{8E160D8D-F3DD-4B06-B325-0D2264365797}" srcOrd="6" destOrd="0" parTransId="{CE92C2FA-5B00-446C-BEFF-255C2C8401BE}" sibTransId="{0AA8E680-3129-4FCC-B402-68F9C12AD8F5}"/>
    <dgm:cxn modelId="{B262E9BD-E707-4968-AB21-5F388C5C7F22}" type="presOf" srcId="{F0ECC8AC-5488-48D6-93C4-DA5CC86B61E8}" destId="{D9E5AC91-21FE-4E72-BE6A-F22C39E8EF62}" srcOrd="0" destOrd="0" presId="urn:microsoft.com/office/officeart/2008/layout/LinedList"/>
    <dgm:cxn modelId="{350B76CC-F6FC-4F55-B2FB-AAD84EFC9DD4}" srcId="{287405EB-B35B-4094-B6D2-79ED692FF15B}" destId="{5B4BFE3A-2E6A-4718-AC69-F82172B4A563}" srcOrd="0" destOrd="0" parTransId="{AF5AF19F-B159-45A4-8B19-61DF04F07EA1}" sibTransId="{38E61E0E-8A64-444C-A626-94215C632A39}"/>
    <dgm:cxn modelId="{AE679CCF-1422-49D3-853A-2E2EDB2C6563}" srcId="{287405EB-B35B-4094-B6D2-79ED692FF15B}" destId="{6B3D2038-C00A-40D1-A19A-EE671403BA3F}" srcOrd="7" destOrd="0" parTransId="{3A459A05-1C7D-47B9-90F6-A13C28137A4F}" sibTransId="{93DFE3CF-942B-499D-BCC2-613EBE55DA84}"/>
    <dgm:cxn modelId="{E8236CD9-616E-460E-B10A-93DBB104FDCD}" srcId="{287405EB-B35B-4094-B6D2-79ED692FF15B}" destId="{863F5A50-AE24-4AFB-8AF5-2E08DB52E145}" srcOrd="9" destOrd="0" parTransId="{2A639495-7AC7-446A-AAD0-E9A9CE19A5A3}" sibTransId="{66E9C50E-CC3D-44FB-AB3C-B947FDDFA1CF}"/>
    <dgm:cxn modelId="{68F2D8F2-D3A2-45E8-9199-7B9C8E5EDBEE}" type="presOf" srcId="{287405EB-B35B-4094-B6D2-79ED692FF15B}" destId="{883B1112-9CEE-46BC-BDF8-ABB3021173F7}" srcOrd="0" destOrd="0" presId="urn:microsoft.com/office/officeart/2008/layout/LinedList"/>
    <dgm:cxn modelId="{FD88D3E7-F1DF-40FF-B5FF-942B690734CB}" type="presParOf" srcId="{883B1112-9CEE-46BC-BDF8-ABB3021173F7}" destId="{D7304F9E-90F6-4587-8E2A-A8B6DC945649}" srcOrd="0" destOrd="0" presId="urn:microsoft.com/office/officeart/2008/layout/LinedList"/>
    <dgm:cxn modelId="{4C747A78-8A52-4ACF-885E-374878170674}" type="presParOf" srcId="{883B1112-9CEE-46BC-BDF8-ABB3021173F7}" destId="{98E17DC1-36FA-4952-A6B7-9D7A720FB5E0}" srcOrd="1" destOrd="0" presId="urn:microsoft.com/office/officeart/2008/layout/LinedList"/>
    <dgm:cxn modelId="{BF788107-A4F9-4505-8A52-B55CA76378A0}" type="presParOf" srcId="{98E17DC1-36FA-4952-A6B7-9D7A720FB5E0}" destId="{9D757103-15D6-404C-8BF9-3E796F1D747A}" srcOrd="0" destOrd="0" presId="urn:microsoft.com/office/officeart/2008/layout/LinedList"/>
    <dgm:cxn modelId="{2658A8F8-BBBC-4065-AF6D-523730C11807}" type="presParOf" srcId="{98E17DC1-36FA-4952-A6B7-9D7A720FB5E0}" destId="{18D91B8C-4CDE-42B4-A4CF-99F8C65015E1}" srcOrd="1" destOrd="0" presId="urn:microsoft.com/office/officeart/2008/layout/LinedList"/>
    <dgm:cxn modelId="{72BE17E8-1655-454A-BC1B-FAEADED1922A}" type="presParOf" srcId="{883B1112-9CEE-46BC-BDF8-ABB3021173F7}" destId="{83D25CDB-9D25-408A-A11A-A1A44739B0F3}" srcOrd="2" destOrd="0" presId="urn:microsoft.com/office/officeart/2008/layout/LinedList"/>
    <dgm:cxn modelId="{A94241E6-D4B3-4C96-9391-8773688477A9}" type="presParOf" srcId="{883B1112-9CEE-46BC-BDF8-ABB3021173F7}" destId="{80D4D782-26E0-40B9-8237-28A193C8EC9B}" srcOrd="3" destOrd="0" presId="urn:microsoft.com/office/officeart/2008/layout/LinedList"/>
    <dgm:cxn modelId="{41DA5750-6E29-487A-AD4F-A66063B81050}" type="presParOf" srcId="{80D4D782-26E0-40B9-8237-28A193C8EC9B}" destId="{4561A363-E024-46F0-92EB-7543A0E70430}" srcOrd="0" destOrd="0" presId="urn:microsoft.com/office/officeart/2008/layout/LinedList"/>
    <dgm:cxn modelId="{8A2A506A-0630-477B-B2BC-0CE5EE5599D7}" type="presParOf" srcId="{80D4D782-26E0-40B9-8237-28A193C8EC9B}" destId="{E1E4EB72-CC11-472B-AAFF-F92B91E34E26}" srcOrd="1" destOrd="0" presId="urn:microsoft.com/office/officeart/2008/layout/LinedList"/>
    <dgm:cxn modelId="{67B8A6A4-48CC-4351-9912-E7C2AA419CE2}" type="presParOf" srcId="{883B1112-9CEE-46BC-BDF8-ABB3021173F7}" destId="{B01A5D30-33D9-4004-9013-D1ECD61BF77D}" srcOrd="4" destOrd="0" presId="urn:microsoft.com/office/officeart/2008/layout/LinedList"/>
    <dgm:cxn modelId="{7F6E52D6-2497-47DA-B390-4EE7755166B7}" type="presParOf" srcId="{883B1112-9CEE-46BC-BDF8-ABB3021173F7}" destId="{8DC12924-30AA-4424-AEAB-164F7DC9632C}" srcOrd="5" destOrd="0" presId="urn:microsoft.com/office/officeart/2008/layout/LinedList"/>
    <dgm:cxn modelId="{287D7434-F8DB-4ED1-9D8A-5A7F9289309F}" type="presParOf" srcId="{8DC12924-30AA-4424-AEAB-164F7DC9632C}" destId="{751855D9-CB1A-44FE-A07A-48CFF5671D11}" srcOrd="0" destOrd="0" presId="urn:microsoft.com/office/officeart/2008/layout/LinedList"/>
    <dgm:cxn modelId="{D47DA3E4-2B81-4447-BA6C-F48F0F6F7750}" type="presParOf" srcId="{8DC12924-30AA-4424-AEAB-164F7DC9632C}" destId="{2849104B-5FF5-498C-905C-4C592B0EF887}" srcOrd="1" destOrd="0" presId="urn:microsoft.com/office/officeart/2008/layout/LinedList"/>
    <dgm:cxn modelId="{6E543007-BB06-4795-8F1A-0AE36EEA908D}" type="presParOf" srcId="{883B1112-9CEE-46BC-BDF8-ABB3021173F7}" destId="{148F12D1-B78A-4EF8-9FBE-94EE7335CBB5}" srcOrd="6" destOrd="0" presId="urn:microsoft.com/office/officeart/2008/layout/LinedList"/>
    <dgm:cxn modelId="{FDA10E1B-BAFD-4B27-A9DA-7142C43AC44D}" type="presParOf" srcId="{883B1112-9CEE-46BC-BDF8-ABB3021173F7}" destId="{57B67FFF-6C04-49C8-9ABE-EAFD9DD00CA1}" srcOrd="7" destOrd="0" presId="urn:microsoft.com/office/officeart/2008/layout/LinedList"/>
    <dgm:cxn modelId="{5060176A-011A-4BAC-A1B0-16E9E599AF63}" type="presParOf" srcId="{57B67FFF-6C04-49C8-9ABE-EAFD9DD00CA1}" destId="{D9E5AC91-21FE-4E72-BE6A-F22C39E8EF62}" srcOrd="0" destOrd="0" presId="urn:microsoft.com/office/officeart/2008/layout/LinedList"/>
    <dgm:cxn modelId="{00E7B21D-A3B9-43C3-8F0E-AD3E1734ECAA}" type="presParOf" srcId="{57B67FFF-6C04-49C8-9ABE-EAFD9DD00CA1}" destId="{BD6A8188-AF9D-402E-AD5D-C2F3A0ECA054}" srcOrd="1" destOrd="0" presId="urn:microsoft.com/office/officeart/2008/layout/LinedList"/>
    <dgm:cxn modelId="{6E9B55A4-4CBB-4C71-82CD-BE06FDD75A29}" type="presParOf" srcId="{883B1112-9CEE-46BC-BDF8-ABB3021173F7}" destId="{02BE9919-9803-4921-A62D-ECADB4BD6FAD}" srcOrd="8" destOrd="0" presId="urn:microsoft.com/office/officeart/2008/layout/LinedList"/>
    <dgm:cxn modelId="{8DE530C4-54DD-4E33-B77C-E7FFC87C5E75}" type="presParOf" srcId="{883B1112-9CEE-46BC-BDF8-ABB3021173F7}" destId="{A8063A70-85C7-4F7E-951D-4146B539491F}" srcOrd="9" destOrd="0" presId="urn:microsoft.com/office/officeart/2008/layout/LinedList"/>
    <dgm:cxn modelId="{CD8D8531-A344-4C0C-AFF7-02D479B6F654}" type="presParOf" srcId="{A8063A70-85C7-4F7E-951D-4146B539491F}" destId="{82BAA097-F3C1-488C-A613-21B277CD3CB8}" srcOrd="0" destOrd="0" presId="urn:microsoft.com/office/officeart/2008/layout/LinedList"/>
    <dgm:cxn modelId="{42A3B9ED-A3D5-433F-8406-4F2B8AB1258C}" type="presParOf" srcId="{A8063A70-85C7-4F7E-951D-4146B539491F}" destId="{6CF610E1-CDD5-4277-813F-D8CA440BA124}" srcOrd="1" destOrd="0" presId="urn:microsoft.com/office/officeart/2008/layout/LinedList"/>
    <dgm:cxn modelId="{D201C54C-EC9D-4B44-ADFE-0E62FDBFB2CC}" type="presParOf" srcId="{883B1112-9CEE-46BC-BDF8-ABB3021173F7}" destId="{E2D97C96-7CFC-4246-A84C-18E787974C63}" srcOrd="10" destOrd="0" presId="urn:microsoft.com/office/officeart/2008/layout/LinedList"/>
    <dgm:cxn modelId="{6F6C6900-EBA7-454D-90BA-949129CCA0D3}" type="presParOf" srcId="{883B1112-9CEE-46BC-BDF8-ABB3021173F7}" destId="{F1221960-49C0-430A-B23F-779089C397D2}" srcOrd="11" destOrd="0" presId="urn:microsoft.com/office/officeart/2008/layout/LinedList"/>
    <dgm:cxn modelId="{291BE057-A322-4416-BE1D-A197D8D37464}" type="presParOf" srcId="{F1221960-49C0-430A-B23F-779089C397D2}" destId="{3F54F5BA-8B56-4A84-8A93-2D66F89E9ECC}" srcOrd="0" destOrd="0" presId="urn:microsoft.com/office/officeart/2008/layout/LinedList"/>
    <dgm:cxn modelId="{4A7F4AD5-56D9-4DFA-87F6-3C8C0C2594A5}" type="presParOf" srcId="{F1221960-49C0-430A-B23F-779089C397D2}" destId="{575F6EAE-DF44-4F06-A7D0-0FA7170B2877}" srcOrd="1" destOrd="0" presId="urn:microsoft.com/office/officeart/2008/layout/LinedList"/>
    <dgm:cxn modelId="{A1A2492B-A17B-405C-807C-E52D524F1A7A}" type="presParOf" srcId="{883B1112-9CEE-46BC-BDF8-ABB3021173F7}" destId="{F7BA3D48-BD94-4D59-98F7-5D1218143143}" srcOrd="12" destOrd="0" presId="urn:microsoft.com/office/officeart/2008/layout/LinedList"/>
    <dgm:cxn modelId="{3618B190-C0D2-4F45-B6F0-DB75BBB6807C}" type="presParOf" srcId="{883B1112-9CEE-46BC-BDF8-ABB3021173F7}" destId="{9911CD01-6655-4277-8CB3-768ECC71E929}" srcOrd="13" destOrd="0" presId="urn:microsoft.com/office/officeart/2008/layout/LinedList"/>
    <dgm:cxn modelId="{01EACF32-ECD6-4B6A-9D66-5A43163D7B8A}" type="presParOf" srcId="{9911CD01-6655-4277-8CB3-768ECC71E929}" destId="{4A514322-B463-4975-B9BB-C66609848002}" srcOrd="0" destOrd="0" presId="urn:microsoft.com/office/officeart/2008/layout/LinedList"/>
    <dgm:cxn modelId="{92A11D82-9453-4148-9064-B3D5CBC9C1ED}" type="presParOf" srcId="{9911CD01-6655-4277-8CB3-768ECC71E929}" destId="{C510DED2-4A23-4920-B4E9-FFBED0EE71A4}" srcOrd="1" destOrd="0" presId="urn:microsoft.com/office/officeart/2008/layout/LinedList"/>
    <dgm:cxn modelId="{5DE0006D-B3B5-4797-8FF5-7FCC87DAC6FE}" type="presParOf" srcId="{883B1112-9CEE-46BC-BDF8-ABB3021173F7}" destId="{63965879-AEAA-4DED-B9DB-F1E31F5B3D8D}" srcOrd="14" destOrd="0" presId="urn:microsoft.com/office/officeart/2008/layout/LinedList"/>
    <dgm:cxn modelId="{BF26615D-18F5-457F-B38E-FD0E5896BFBF}" type="presParOf" srcId="{883B1112-9CEE-46BC-BDF8-ABB3021173F7}" destId="{3BC54EAF-1FDA-4197-AB68-D98E8D7BEB60}" srcOrd="15" destOrd="0" presId="urn:microsoft.com/office/officeart/2008/layout/LinedList"/>
    <dgm:cxn modelId="{3BABA832-559E-4207-94B4-781AE8D36ED5}" type="presParOf" srcId="{3BC54EAF-1FDA-4197-AB68-D98E8D7BEB60}" destId="{2CC75BC1-49B0-428D-B822-F445F15217AB}" srcOrd="0" destOrd="0" presId="urn:microsoft.com/office/officeart/2008/layout/LinedList"/>
    <dgm:cxn modelId="{A72ADCC2-8FB7-480F-93CD-D8A664D025F9}" type="presParOf" srcId="{3BC54EAF-1FDA-4197-AB68-D98E8D7BEB60}" destId="{9EB810A7-2010-4F42-A8DB-2C0B73313C2C}" srcOrd="1" destOrd="0" presId="urn:microsoft.com/office/officeart/2008/layout/LinedList"/>
    <dgm:cxn modelId="{79FBAD7D-77EF-4E22-B820-837A4CD3CE4A}" type="presParOf" srcId="{883B1112-9CEE-46BC-BDF8-ABB3021173F7}" destId="{F4FF2C70-99FC-4FE8-AEC4-65BC97C8BE99}" srcOrd="16" destOrd="0" presId="urn:microsoft.com/office/officeart/2008/layout/LinedList"/>
    <dgm:cxn modelId="{8DB41343-E766-4195-9EA4-316DB2A69383}" type="presParOf" srcId="{883B1112-9CEE-46BC-BDF8-ABB3021173F7}" destId="{5A99AC12-4D8B-4B1A-8788-33A30E6A1260}" srcOrd="17" destOrd="0" presId="urn:microsoft.com/office/officeart/2008/layout/LinedList"/>
    <dgm:cxn modelId="{853C2A9B-6A6B-47CE-83C1-4E084027981B}" type="presParOf" srcId="{5A99AC12-4D8B-4B1A-8788-33A30E6A1260}" destId="{CA63117A-955B-4958-BA76-461471C55AB0}" srcOrd="0" destOrd="0" presId="urn:microsoft.com/office/officeart/2008/layout/LinedList"/>
    <dgm:cxn modelId="{BC3A53EA-BCB1-41E3-BCDB-E927FD8CCB3E}" type="presParOf" srcId="{5A99AC12-4D8B-4B1A-8788-33A30E6A1260}" destId="{6A6C5E26-47EA-4DCE-AD8E-5A7CE7947021}" srcOrd="1" destOrd="0" presId="urn:microsoft.com/office/officeart/2008/layout/LinedList"/>
    <dgm:cxn modelId="{ADD4C571-D0EE-4ECE-9DC4-5C7DE9F429C8}" type="presParOf" srcId="{883B1112-9CEE-46BC-BDF8-ABB3021173F7}" destId="{278A3596-EBE1-4E3E-8A8B-B4E4C29BA79F}" srcOrd="18" destOrd="0" presId="urn:microsoft.com/office/officeart/2008/layout/LinedList"/>
    <dgm:cxn modelId="{A596B7C2-86D7-42A9-A1B2-5E8C282C2A75}" type="presParOf" srcId="{883B1112-9CEE-46BC-BDF8-ABB3021173F7}" destId="{60D46747-7DB9-4F1B-806B-48E2DA865782}" srcOrd="19" destOrd="0" presId="urn:microsoft.com/office/officeart/2008/layout/LinedList"/>
    <dgm:cxn modelId="{81C16E5C-3E9F-452B-B7F0-C2950BD93298}" type="presParOf" srcId="{60D46747-7DB9-4F1B-806B-48E2DA865782}" destId="{D76B4F47-5BED-4199-95BC-934F57D8F6CB}" srcOrd="0" destOrd="0" presId="urn:microsoft.com/office/officeart/2008/layout/LinedList"/>
    <dgm:cxn modelId="{F0077B57-D42F-4612-A07C-0A62C73741B5}" type="presParOf" srcId="{60D46747-7DB9-4F1B-806B-48E2DA865782}" destId="{FB1D8889-B658-4D5E-8AC3-1137A820A7A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1A8C730-9256-4E9C-9E94-C216001FCB45}"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EC19EA6-CD82-4CE7-A1E4-3A73FCFE338F}">
      <dgm:prSet/>
      <dgm:spPr/>
      <dgm:t>
        <a:bodyPr/>
        <a:lstStyle/>
        <a:p>
          <a:r>
            <a:rPr lang="en-GB" b="1"/>
            <a:t>ESSENTIAL kit for OUTDOOR Activities </a:t>
          </a:r>
          <a:endParaRPr lang="en-US"/>
        </a:p>
      </dgm:t>
    </dgm:pt>
    <dgm:pt modelId="{62918E19-6300-4040-B800-F3A8DBFE92A0}" type="parTrans" cxnId="{917B722D-A5B2-416D-8BF6-AC57A2EDE8EB}">
      <dgm:prSet/>
      <dgm:spPr/>
      <dgm:t>
        <a:bodyPr/>
        <a:lstStyle/>
        <a:p>
          <a:endParaRPr lang="en-US"/>
        </a:p>
      </dgm:t>
    </dgm:pt>
    <dgm:pt modelId="{E89B1596-5EB5-4E91-B9F5-149E4FFD47D5}" type="sibTrans" cxnId="{917B722D-A5B2-416D-8BF6-AC57A2EDE8EB}">
      <dgm:prSet/>
      <dgm:spPr/>
      <dgm:t>
        <a:bodyPr/>
        <a:lstStyle/>
        <a:p>
          <a:endParaRPr lang="en-US"/>
        </a:p>
      </dgm:t>
    </dgm:pt>
    <dgm:pt modelId="{2DA0307C-CBE3-4E41-BAF6-50CA3CB01B50}">
      <dgm:prSet/>
      <dgm:spPr/>
      <dgm:t>
        <a:bodyPr/>
        <a:lstStyle/>
        <a:p>
          <a:r>
            <a:rPr lang="en-GB" dirty="0"/>
            <a:t>Pair of trainers for land sessions and a spare pair for the raft building, which </a:t>
          </a:r>
          <a:r>
            <a:rPr lang="en-GB"/>
            <a:t>will get wet </a:t>
          </a:r>
          <a:endParaRPr lang="en-US" dirty="0"/>
        </a:p>
      </dgm:t>
    </dgm:pt>
    <dgm:pt modelId="{AD2E96B6-3734-4DD6-A3A3-DA81E46A7891}" type="parTrans" cxnId="{ED8D519E-6CFE-4D14-A8DE-4980E0CAE9E7}">
      <dgm:prSet/>
      <dgm:spPr/>
      <dgm:t>
        <a:bodyPr/>
        <a:lstStyle/>
        <a:p>
          <a:endParaRPr lang="en-US"/>
        </a:p>
      </dgm:t>
    </dgm:pt>
    <dgm:pt modelId="{9EE6BA39-BB70-4AC2-A2DA-9B8066008956}" type="sibTrans" cxnId="{ED8D519E-6CFE-4D14-A8DE-4980E0CAE9E7}">
      <dgm:prSet/>
      <dgm:spPr/>
      <dgm:t>
        <a:bodyPr/>
        <a:lstStyle/>
        <a:p>
          <a:endParaRPr lang="en-US"/>
        </a:p>
      </dgm:t>
    </dgm:pt>
    <dgm:pt modelId="{3C3D788A-685D-4735-831A-51B54839C465}">
      <dgm:prSet/>
      <dgm:spPr/>
      <dgm:t>
        <a:bodyPr/>
        <a:lstStyle/>
        <a:p>
          <a:r>
            <a:rPr lang="en-GB" dirty="0"/>
            <a:t>Long trousers – tracksuit, fleece and poly-cotton are great - Jeans </a:t>
          </a:r>
          <a:r>
            <a:rPr lang="en-GB"/>
            <a:t>may be </a:t>
          </a:r>
          <a:r>
            <a:rPr lang="en-GB" dirty="0"/>
            <a:t>suitable </a:t>
          </a:r>
          <a:endParaRPr lang="en-US" dirty="0"/>
        </a:p>
      </dgm:t>
    </dgm:pt>
    <dgm:pt modelId="{0DA1CCE9-59A7-4962-AFC0-481C2E6FC831}" type="parTrans" cxnId="{832D3E3D-E56C-4656-ADA0-F58DD985A9A3}">
      <dgm:prSet/>
      <dgm:spPr/>
      <dgm:t>
        <a:bodyPr/>
        <a:lstStyle/>
        <a:p>
          <a:endParaRPr lang="en-US"/>
        </a:p>
      </dgm:t>
    </dgm:pt>
    <dgm:pt modelId="{F1C35C2B-C296-4BC1-A64F-AFA282520771}" type="sibTrans" cxnId="{832D3E3D-E56C-4656-ADA0-F58DD985A9A3}">
      <dgm:prSet/>
      <dgm:spPr/>
      <dgm:t>
        <a:bodyPr/>
        <a:lstStyle/>
        <a:p>
          <a:endParaRPr lang="en-US"/>
        </a:p>
      </dgm:t>
    </dgm:pt>
    <dgm:pt modelId="{40995281-BE4A-48E5-9CA4-5A8C77A99FEB}">
      <dgm:prSet/>
      <dgm:spPr/>
      <dgm:t>
        <a:bodyPr/>
        <a:lstStyle/>
        <a:p>
          <a:r>
            <a:rPr lang="en-GB"/>
            <a:t>Warm long-sleeved tops – fleece is best, or wool, acrylic or poly-cotton </a:t>
          </a:r>
          <a:endParaRPr lang="en-US"/>
        </a:p>
      </dgm:t>
    </dgm:pt>
    <dgm:pt modelId="{E03978F8-A9E9-4A2A-A2B6-2A1E45ADD21A}" type="parTrans" cxnId="{0FF94C3E-FFEF-4CAB-8B98-C2BE762DF462}">
      <dgm:prSet/>
      <dgm:spPr/>
      <dgm:t>
        <a:bodyPr/>
        <a:lstStyle/>
        <a:p>
          <a:endParaRPr lang="en-US"/>
        </a:p>
      </dgm:t>
    </dgm:pt>
    <dgm:pt modelId="{7E42A148-5692-44DA-83F4-BD8571FACB1A}" type="sibTrans" cxnId="{0FF94C3E-FFEF-4CAB-8B98-C2BE762DF462}">
      <dgm:prSet/>
      <dgm:spPr/>
      <dgm:t>
        <a:bodyPr/>
        <a:lstStyle/>
        <a:p>
          <a:endParaRPr lang="en-US"/>
        </a:p>
      </dgm:t>
    </dgm:pt>
    <dgm:pt modelId="{1FA6BE51-02C3-4E1E-B69F-3F83D4A4BF83}">
      <dgm:prSet/>
      <dgm:spPr/>
      <dgm:t>
        <a:bodyPr/>
        <a:lstStyle/>
        <a:p>
          <a:r>
            <a:rPr lang="en-GB"/>
            <a:t>Plenty of T-shirts  </a:t>
          </a:r>
          <a:endParaRPr lang="en-US"/>
        </a:p>
      </dgm:t>
    </dgm:pt>
    <dgm:pt modelId="{2661A6AE-BB4C-43F6-9C86-BE9AFF4288E9}" type="parTrans" cxnId="{DC9CC331-8CF2-454E-B5F0-C4AE5C9BA9D3}">
      <dgm:prSet/>
      <dgm:spPr/>
      <dgm:t>
        <a:bodyPr/>
        <a:lstStyle/>
        <a:p>
          <a:endParaRPr lang="en-US"/>
        </a:p>
      </dgm:t>
    </dgm:pt>
    <dgm:pt modelId="{D18E144E-B164-47DC-9834-9C7DBAFA22BF}" type="sibTrans" cxnId="{DC9CC331-8CF2-454E-B5F0-C4AE5C9BA9D3}">
      <dgm:prSet/>
      <dgm:spPr/>
      <dgm:t>
        <a:bodyPr/>
        <a:lstStyle/>
        <a:p>
          <a:endParaRPr lang="en-US"/>
        </a:p>
      </dgm:t>
    </dgm:pt>
    <dgm:pt modelId="{184C4C0F-95B1-4360-AB01-CA9ECFFBC3FB}">
      <dgm:prSet/>
      <dgm:spPr/>
      <dgm:t>
        <a:bodyPr/>
        <a:lstStyle/>
        <a:p>
          <a:r>
            <a:rPr lang="en-GB" dirty="0"/>
            <a:t>Socks and underwear for 4 days</a:t>
          </a:r>
          <a:endParaRPr lang="en-US" dirty="0"/>
        </a:p>
      </dgm:t>
    </dgm:pt>
    <dgm:pt modelId="{E94E6524-6693-4800-BCFD-EA04E048A8B3}" type="parTrans" cxnId="{33DA68BA-1DCB-46AC-89C1-596B7605BB83}">
      <dgm:prSet/>
      <dgm:spPr/>
      <dgm:t>
        <a:bodyPr/>
        <a:lstStyle/>
        <a:p>
          <a:endParaRPr lang="en-US"/>
        </a:p>
      </dgm:t>
    </dgm:pt>
    <dgm:pt modelId="{8461DEDC-EA0C-4BE6-BBC2-6A2AA790B099}" type="sibTrans" cxnId="{33DA68BA-1DCB-46AC-89C1-596B7605BB83}">
      <dgm:prSet/>
      <dgm:spPr/>
      <dgm:t>
        <a:bodyPr/>
        <a:lstStyle/>
        <a:p>
          <a:endParaRPr lang="en-US"/>
        </a:p>
      </dgm:t>
    </dgm:pt>
    <dgm:pt modelId="{B6A19F50-F48D-4B57-81C4-06CCD9206EFA}">
      <dgm:prSet/>
      <dgm:spPr/>
      <dgm:t>
        <a:bodyPr/>
        <a:lstStyle/>
        <a:p>
          <a:r>
            <a:rPr lang="en-GB"/>
            <a:t>Water bottle (named, if possible)</a:t>
          </a:r>
          <a:endParaRPr lang="en-US"/>
        </a:p>
      </dgm:t>
    </dgm:pt>
    <dgm:pt modelId="{721433EA-FF33-46A2-977F-0289E00F4AF6}" type="parTrans" cxnId="{469B7AE4-6897-45DD-AA93-5104F6D03E55}">
      <dgm:prSet/>
      <dgm:spPr/>
      <dgm:t>
        <a:bodyPr/>
        <a:lstStyle/>
        <a:p>
          <a:endParaRPr lang="en-US"/>
        </a:p>
      </dgm:t>
    </dgm:pt>
    <dgm:pt modelId="{91FF80A0-4199-4DEC-AE7B-8E096D329642}" type="sibTrans" cxnId="{469B7AE4-6897-45DD-AA93-5104F6D03E55}">
      <dgm:prSet/>
      <dgm:spPr/>
      <dgm:t>
        <a:bodyPr/>
        <a:lstStyle/>
        <a:p>
          <a:endParaRPr lang="en-US"/>
        </a:p>
      </dgm:t>
    </dgm:pt>
    <dgm:pt modelId="{B1D1D3A8-A54D-4F6F-A3A4-B3EFFBB11CA5}">
      <dgm:prSet/>
      <dgm:spPr/>
      <dgm:t>
        <a:bodyPr/>
        <a:lstStyle/>
        <a:p>
          <a:r>
            <a:rPr lang="en-GB" b="1"/>
            <a:t>ESSENTIAL personal kit </a:t>
          </a:r>
          <a:endParaRPr lang="en-US"/>
        </a:p>
      </dgm:t>
    </dgm:pt>
    <dgm:pt modelId="{B809602E-67EC-42AB-A9C0-5DD66442623C}" type="parTrans" cxnId="{E657F3D6-8864-426E-85E6-F96B005046CB}">
      <dgm:prSet/>
      <dgm:spPr/>
      <dgm:t>
        <a:bodyPr/>
        <a:lstStyle/>
        <a:p>
          <a:endParaRPr lang="en-US"/>
        </a:p>
      </dgm:t>
    </dgm:pt>
    <dgm:pt modelId="{16344652-22FC-4B09-BF81-C4614A00AEA9}" type="sibTrans" cxnId="{E657F3D6-8864-426E-85E6-F96B005046CB}">
      <dgm:prSet/>
      <dgm:spPr/>
      <dgm:t>
        <a:bodyPr/>
        <a:lstStyle/>
        <a:p>
          <a:endParaRPr lang="en-US"/>
        </a:p>
      </dgm:t>
    </dgm:pt>
    <dgm:pt modelId="{33E94F93-80B6-4ECC-B955-0A0E4B17B23F}">
      <dgm:prSet/>
      <dgm:spPr/>
      <dgm:t>
        <a:bodyPr/>
        <a:lstStyle/>
        <a:p>
          <a:r>
            <a:rPr lang="en-GB"/>
            <a:t>Wash kit and towels – shower gel, shampoo – roll-on deodorants</a:t>
          </a:r>
          <a:endParaRPr lang="en-US"/>
        </a:p>
      </dgm:t>
    </dgm:pt>
    <dgm:pt modelId="{EE5CC264-A77C-4288-A3AD-318E2B6614F9}" type="parTrans" cxnId="{1F6F9201-4139-4987-94B0-AF29C74D2CCC}">
      <dgm:prSet/>
      <dgm:spPr/>
      <dgm:t>
        <a:bodyPr/>
        <a:lstStyle/>
        <a:p>
          <a:endParaRPr lang="en-US"/>
        </a:p>
      </dgm:t>
    </dgm:pt>
    <dgm:pt modelId="{74F0B31A-AD97-4698-899D-9BC4C13B8C80}" type="sibTrans" cxnId="{1F6F9201-4139-4987-94B0-AF29C74D2CCC}">
      <dgm:prSet/>
      <dgm:spPr/>
      <dgm:t>
        <a:bodyPr/>
        <a:lstStyle/>
        <a:p>
          <a:endParaRPr lang="en-US"/>
        </a:p>
      </dgm:t>
    </dgm:pt>
    <dgm:pt modelId="{8943F378-0F58-4860-925B-B5B901CDBA2E}">
      <dgm:prSet/>
      <dgm:spPr/>
      <dgm:t>
        <a:bodyPr/>
        <a:lstStyle/>
        <a:p>
          <a:r>
            <a:rPr lang="en-GB"/>
            <a:t>Toothbrush &amp; toothpaste </a:t>
          </a:r>
          <a:endParaRPr lang="en-US"/>
        </a:p>
      </dgm:t>
    </dgm:pt>
    <dgm:pt modelId="{01C04CB6-B5B1-43E5-897F-454D9C67BE7F}" type="parTrans" cxnId="{B279CEF5-7B3F-49B8-94E7-D088BC1E8305}">
      <dgm:prSet/>
      <dgm:spPr/>
      <dgm:t>
        <a:bodyPr/>
        <a:lstStyle/>
        <a:p>
          <a:endParaRPr lang="en-US"/>
        </a:p>
      </dgm:t>
    </dgm:pt>
    <dgm:pt modelId="{9EE77662-1511-4161-87ED-06312BB386ED}" type="sibTrans" cxnId="{B279CEF5-7B3F-49B8-94E7-D088BC1E8305}">
      <dgm:prSet/>
      <dgm:spPr/>
      <dgm:t>
        <a:bodyPr/>
        <a:lstStyle/>
        <a:p>
          <a:endParaRPr lang="en-US"/>
        </a:p>
      </dgm:t>
    </dgm:pt>
    <dgm:pt modelId="{DB095CB3-77F6-46D2-B4FF-F44DEA1C7E53}">
      <dgm:prSet/>
      <dgm:spPr/>
      <dgm:t>
        <a:bodyPr/>
        <a:lstStyle/>
        <a:p>
          <a:r>
            <a:rPr lang="en-GB" dirty="0"/>
            <a:t>Hairbrush (and bobbles)</a:t>
          </a:r>
          <a:endParaRPr lang="en-US" dirty="0"/>
        </a:p>
      </dgm:t>
    </dgm:pt>
    <dgm:pt modelId="{50D9760B-D865-495F-A5AC-9DDC45AFE2E3}" type="parTrans" cxnId="{D2670916-875B-47D6-9FB7-FFFA3D364FAF}">
      <dgm:prSet/>
      <dgm:spPr/>
      <dgm:t>
        <a:bodyPr/>
        <a:lstStyle/>
        <a:p>
          <a:endParaRPr lang="en-US"/>
        </a:p>
      </dgm:t>
    </dgm:pt>
    <dgm:pt modelId="{170F9A68-3656-4EFB-A055-A01061678E44}" type="sibTrans" cxnId="{D2670916-875B-47D6-9FB7-FFFA3D364FAF}">
      <dgm:prSet/>
      <dgm:spPr/>
      <dgm:t>
        <a:bodyPr/>
        <a:lstStyle/>
        <a:p>
          <a:endParaRPr lang="en-US"/>
        </a:p>
      </dgm:t>
    </dgm:pt>
    <dgm:pt modelId="{FC80EC84-94A2-4754-8D6F-053B29550D03}">
      <dgm:prSet/>
      <dgm:spPr/>
      <dgm:t>
        <a:bodyPr/>
        <a:lstStyle/>
        <a:p>
          <a:r>
            <a:rPr lang="en-GB"/>
            <a:t>Pyjamas</a:t>
          </a:r>
          <a:endParaRPr lang="en-US"/>
        </a:p>
      </dgm:t>
    </dgm:pt>
    <dgm:pt modelId="{66822F4A-DE22-47B2-9187-629977844397}" type="parTrans" cxnId="{D8EC4B64-7417-464D-B993-92917FD8D12E}">
      <dgm:prSet/>
      <dgm:spPr/>
      <dgm:t>
        <a:bodyPr/>
        <a:lstStyle/>
        <a:p>
          <a:endParaRPr lang="en-US"/>
        </a:p>
      </dgm:t>
    </dgm:pt>
    <dgm:pt modelId="{027497A6-E993-4F45-A272-645F21E1D8B8}" type="sibTrans" cxnId="{D8EC4B64-7417-464D-B993-92917FD8D12E}">
      <dgm:prSet/>
      <dgm:spPr/>
      <dgm:t>
        <a:bodyPr/>
        <a:lstStyle/>
        <a:p>
          <a:endParaRPr lang="en-US"/>
        </a:p>
      </dgm:t>
    </dgm:pt>
    <dgm:pt modelId="{37F8F2BE-49B3-4BCA-A941-7D9B585B0B18}">
      <dgm:prSet/>
      <dgm:spPr/>
      <dgm:t>
        <a:bodyPr/>
        <a:lstStyle/>
        <a:p>
          <a:r>
            <a:rPr lang="en-GB"/>
            <a:t>A bath towel</a:t>
          </a:r>
          <a:endParaRPr lang="en-US"/>
        </a:p>
      </dgm:t>
    </dgm:pt>
    <dgm:pt modelId="{DC02A06B-9B4B-4B7D-A57F-4AEEA1B02909}" type="parTrans" cxnId="{6EA2083F-F90B-4CEA-A6FB-A5B1AEB7DD41}">
      <dgm:prSet/>
      <dgm:spPr/>
      <dgm:t>
        <a:bodyPr/>
        <a:lstStyle/>
        <a:p>
          <a:endParaRPr lang="en-US"/>
        </a:p>
      </dgm:t>
    </dgm:pt>
    <dgm:pt modelId="{2BC3C86B-C90B-4E59-98C0-381839712E5E}" type="sibTrans" cxnId="{6EA2083F-F90B-4CEA-A6FB-A5B1AEB7DD41}">
      <dgm:prSet/>
      <dgm:spPr/>
      <dgm:t>
        <a:bodyPr/>
        <a:lstStyle/>
        <a:p>
          <a:endParaRPr lang="en-US"/>
        </a:p>
      </dgm:t>
    </dgm:pt>
    <dgm:pt modelId="{BBA61770-6EB2-4C41-92E8-FF1BAC4ED83B}">
      <dgm:prSet/>
      <dgm:spPr/>
      <dgm:t>
        <a:bodyPr/>
        <a:lstStyle/>
        <a:p>
          <a:r>
            <a:rPr lang="en-GB"/>
            <a:t>Plastic bag for laundry</a:t>
          </a:r>
          <a:endParaRPr lang="en-US"/>
        </a:p>
      </dgm:t>
    </dgm:pt>
    <dgm:pt modelId="{93F12BC0-5597-4917-BE63-934DAE531ABB}" type="parTrans" cxnId="{BBE4AF86-DF92-4D7B-B6AB-F6F525CE9F9C}">
      <dgm:prSet/>
      <dgm:spPr/>
      <dgm:t>
        <a:bodyPr/>
        <a:lstStyle/>
        <a:p>
          <a:endParaRPr lang="en-US"/>
        </a:p>
      </dgm:t>
    </dgm:pt>
    <dgm:pt modelId="{005AE15F-7F91-4B95-B9C0-4A5205F1CBEC}" type="sibTrans" cxnId="{BBE4AF86-DF92-4D7B-B6AB-F6F525CE9F9C}">
      <dgm:prSet/>
      <dgm:spPr/>
      <dgm:t>
        <a:bodyPr/>
        <a:lstStyle/>
        <a:p>
          <a:endParaRPr lang="en-US"/>
        </a:p>
      </dgm:t>
    </dgm:pt>
    <dgm:pt modelId="{EFEF4FD4-FC38-4EAD-BA58-C19437F0B314}">
      <dgm:prSet/>
      <dgm:spPr/>
      <dgm:t>
        <a:bodyPr/>
        <a:lstStyle/>
        <a:p>
          <a:r>
            <a:rPr lang="en-GB"/>
            <a:t>Sun cream/sun hats/sunglasses</a:t>
          </a:r>
          <a:endParaRPr lang="en-US"/>
        </a:p>
      </dgm:t>
    </dgm:pt>
    <dgm:pt modelId="{D4D00011-AB52-4E01-AF0B-D74F05885538}" type="parTrans" cxnId="{A89E1842-64CC-4893-873C-D5D6A9BE7D16}">
      <dgm:prSet/>
      <dgm:spPr/>
      <dgm:t>
        <a:bodyPr/>
        <a:lstStyle/>
        <a:p>
          <a:endParaRPr lang="en-US"/>
        </a:p>
      </dgm:t>
    </dgm:pt>
    <dgm:pt modelId="{6B91965D-508C-41F8-88FE-885D6F873AAC}" type="sibTrans" cxnId="{A89E1842-64CC-4893-873C-D5D6A9BE7D16}">
      <dgm:prSet/>
      <dgm:spPr/>
      <dgm:t>
        <a:bodyPr/>
        <a:lstStyle/>
        <a:p>
          <a:endParaRPr lang="en-US"/>
        </a:p>
      </dgm:t>
    </dgm:pt>
    <dgm:pt modelId="{45882B56-EC6C-4171-AD6E-4E4059492DF0}" type="pres">
      <dgm:prSet presAssocID="{D1A8C730-9256-4E9C-9E94-C216001FCB45}" presName="vert0" presStyleCnt="0">
        <dgm:presLayoutVars>
          <dgm:dir/>
          <dgm:animOne val="branch"/>
          <dgm:animLvl val="lvl"/>
        </dgm:presLayoutVars>
      </dgm:prSet>
      <dgm:spPr/>
    </dgm:pt>
    <dgm:pt modelId="{8F3235F9-52AF-4263-9E45-CE6AA75E4329}" type="pres">
      <dgm:prSet presAssocID="{FEC19EA6-CD82-4CE7-A1E4-3A73FCFE338F}" presName="thickLine" presStyleLbl="alignNode1" presStyleIdx="0" presStyleCnt="15"/>
      <dgm:spPr/>
    </dgm:pt>
    <dgm:pt modelId="{3110571D-530C-4811-87EC-421A05706C30}" type="pres">
      <dgm:prSet presAssocID="{FEC19EA6-CD82-4CE7-A1E4-3A73FCFE338F}" presName="horz1" presStyleCnt="0"/>
      <dgm:spPr/>
    </dgm:pt>
    <dgm:pt modelId="{51CEB044-FBA4-4860-AF79-272B2336F2BA}" type="pres">
      <dgm:prSet presAssocID="{FEC19EA6-CD82-4CE7-A1E4-3A73FCFE338F}" presName="tx1" presStyleLbl="revTx" presStyleIdx="0" presStyleCnt="15"/>
      <dgm:spPr/>
    </dgm:pt>
    <dgm:pt modelId="{0B1CDC1A-2D2B-4508-A1CF-2B37E63E93AB}" type="pres">
      <dgm:prSet presAssocID="{FEC19EA6-CD82-4CE7-A1E4-3A73FCFE338F}" presName="vert1" presStyleCnt="0"/>
      <dgm:spPr/>
    </dgm:pt>
    <dgm:pt modelId="{13B843C4-05BB-4A52-905D-68A58298D94E}" type="pres">
      <dgm:prSet presAssocID="{2DA0307C-CBE3-4E41-BAF6-50CA3CB01B50}" presName="thickLine" presStyleLbl="alignNode1" presStyleIdx="1" presStyleCnt="15"/>
      <dgm:spPr/>
    </dgm:pt>
    <dgm:pt modelId="{6CAD4E46-01DD-44A1-AAA5-4D1114842D38}" type="pres">
      <dgm:prSet presAssocID="{2DA0307C-CBE3-4E41-BAF6-50CA3CB01B50}" presName="horz1" presStyleCnt="0"/>
      <dgm:spPr/>
    </dgm:pt>
    <dgm:pt modelId="{F69F62CD-018A-4A4E-8F6C-CC3BD36F125C}" type="pres">
      <dgm:prSet presAssocID="{2DA0307C-CBE3-4E41-BAF6-50CA3CB01B50}" presName="tx1" presStyleLbl="revTx" presStyleIdx="1" presStyleCnt="15"/>
      <dgm:spPr/>
    </dgm:pt>
    <dgm:pt modelId="{E624A2B9-5D4F-4FC3-9E80-9733F8CBCE36}" type="pres">
      <dgm:prSet presAssocID="{2DA0307C-CBE3-4E41-BAF6-50CA3CB01B50}" presName="vert1" presStyleCnt="0"/>
      <dgm:spPr/>
    </dgm:pt>
    <dgm:pt modelId="{5EA8A89E-FB90-40D4-A88A-A3BE94868331}" type="pres">
      <dgm:prSet presAssocID="{3C3D788A-685D-4735-831A-51B54839C465}" presName="thickLine" presStyleLbl="alignNode1" presStyleIdx="2" presStyleCnt="15"/>
      <dgm:spPr/>
    </dgm:pt>
    <dgm:pt modelId="{2275DDC2-6C26-47B1-A0B8-5D08104FC7AC}" type="pres">
      <dgm:prSet presAssocID="{3C3D788A-685D-4735-831A-51B54839C465}" presName="horz1" presStyleCnt="0"/>
      <dgm:spPr/>
    </dgm:pt>
    <dgm:pt modelId="{3DF22371-88E7-4C98-99E7-4C6F281D1AFC}" type="pres">
      <dgm:prSet presAssocID="{3C3D788A-685D-4735-831A-51B54839C465}" presName="tx1" presStyleLbl="revTx" presStyleIdx="2" presStyleCnt="15"/>
      <dgm:spPr/>
    </dgm:pt>
    <dgm:pt modelId="{B65DCF4C-EA8B-4F50-A52F-2C1659095783}" type="pres">
      <dgm:prSet presAssocID="{3C3D788A-685D-4735-831A-51B54839C465}" presName="vert1" presStyleCnt="0"/>
      <dgm:spPr/>
    </dgm:pt>
    <dgm:pt modelId="{746FAF6C-0584-4A68-BC70-74739D9AE6AF}" type="pres">
      <dgm:prSet presAssocID="{40995281-BE4A-48E5-9CA4-5A8C77A99FEB}" presName="thickLine" presStyleLbl="alignNode1" presStyleIdx="3" presStyleCnt="15"/>
      <dgm:spPr/>
    </dgm:pt>
    <dgm:pt modelId="{4E463722-03EC-4223-A992-65D97B347958}" type="pres">
      <dgm:prSet presAssocID="{40995281-BE4A-48E5-9CA4-5A8C77A99FEB}" presName="horz1" presStyleCnt="0"/>
      <dgm:spPr/>
    </dgm:pt>
    <dgm:pt modelId="{CD81947F-3824-4E81-A5A1-4C10C26273FD}" type="pres">
      <dgm:prSet presAssocID="{40995281-BE4A-48E5-9CA4-5A8C77A99FEB}" presName="tx1" presStyleLbl="revTx" presStyleIdx="3" presStyleCnt="15"/>
      <dgm:spPr/>
    </dgm:pt>
    <dgm:pt modelId="{5216477D-A818-4654-8253-9D0640D750ED}" type="pres">
      <dgm:prSet presAssocID="{40995281-BE4A-48E5-9CA4-5A8C77A99FEB}" presName="vert1" presStyleCnt="0"/>
      <dgm:spPr/>
    </dgm:pt>
    <dgm:pt modelId="{ADD21DF1-4FD4-4AA7-9B13-5F74A49C1B76}" type="pres">
      <dgm:prSet presAssocID="{1FA6BE51-02C3-4E1E-B69F-3F83D4A4BF83}" presName="thickLine" presStyleLbl="alignNode1" presStyleIdx="4" presStyleCnt="15"/>
      <dgm:spPr/>
    </dgm:pt>
    <dgm:pt modelId="{94E693F8-BE55-4E39-8FF0-D462A35D58CC}" type="pres">
      <dgm:prSet presAssocID="{1FA6BE51-02C3-4E1E-B69F-3F83D4A4BF83}" presName="horz1" presStyleCnt="0"/>
      <dgm:spPr/>
    </dgm:pt>
    <dgm:pt modelId="{1144AAFE-5FF1-417E-A2DB-9172BBA84EA4}" type="pres">
      <dgm:prSet presAssocID="{1FA6BE51-02C3-4E1E-B69F-3F83D4A4BF83}" presName="tx1" presStyleLbl="revTx" presStyleIdx="4" presStyleCnt="15"/>
      <dgm:spPr/>
    </dgm:pt>
    <dgm:pt modelId="{F3B3D30D-A915-4D53-B724-C682BD1999C2}" type="pres">
      <dgm:prSet presAssocID="{1FA6BE51-02C3-4E1E-B69F-3F83D4A4BF83}" presName="vert1" presStyleCnt="0"/>
      <dgm:spPr/>
    </dgm:pt>
    <dgm:pt modelId="{B6B2F93D-3538-474E-A6FB-D358852A0F12}" type="pres">
      <dgm:prSet presAssocID="{184C4C0F-95B1-4360-AB01-CA9ECFFBC3FB}" presName="thickLine" presStyleLbl="alignNode1" presStyleIdx="5" presStyleCnt="15"/>
      <dgm:spPr/>
    </dgm:pt>
    <dgm:pt modelId="{F858CDDB-6B91-4BDD-9899-3D6F2F664349}" type="pres">
      <dgm:prSet presAssocID="{184C4C0F-95B1-4360-AB01-CA9ECFFBC3FB}" presName="horz1" presStyleCnt="0"/>
      <dgm:spPr/>
    </dgm:pt>
    <dgm:pt modelId="{AB583EB9-CEE4-40F9-8CDA-A134F9D482A4}" type="pres">
      <dgm:prSet presAssocID="{184C4C0F-95B1-4360-AB01-CA9ECFFBC3FB}" presName="tx1" presStyleLbl="revTx" presStyleIdx="5" presStyleCnt="15"/>
      <dgm:spPr/>
    </dgm:pt>
    <dgm:pt modelId="{EFAC15E8-C937-492C-9EE1-2587E3AE199F}" type="pres">
      <dgm:prSet presAssocID="{184C4C0F-95B1-4360-AB01-CA9ECFFBC3FB}" presName="vert1" presStyleCnt="0"/>
      <dgm:spPr/>
    </dgm:pt>
    <dgm:pt modelId="{6722AA40-E47C-4860-8D2B-218FFBA3605D}" type="pres">
      <dgm:prSet presAssocID="{B6A19F50-F48D-4B57-81C4-06CCD9206EFA}" presName="thickLine" presStyleLbl="alignNode1" presStyleIdx="6" presStyleCnt="15"/>
      <dgm:spPr/>
    </dgm:pt>
    <dgm:pt modelId="{A7639B35-8D61-46B9-A6E1-C0BF8D765426}" type="pres">
      <dgm:prSet presAssocID="{B6A19F50-F48D-4B57-81C4-06CCD9206EFA}" presName="horz1" presStyleCnt="0"/>
      <dgm:spPr/>
    </dgm:pt>
    <dgm:pt modelId="{436F29DB-8E54-4FDC-87F3-7D394BFE9AEB}" type="pres">
      <dgm:prSet presAssocID="{B6A19F50-F48D-4B57-81C4-06CCD9206EFA}" presName="tx1" presStyleLbl="revTx" presStyleIdx="6" presStyleCnt="15"/>
      <dgm:spPr/>
    </dgm:pt>
    <dgm:pt modelId="{E58B8823-11FC-4681-8E4A-900F30094FA4}" type="pres">
      <dgm:prSet presAssocID="{B6A19F50-F48D-4B57-81C4-06CCD9206EFA}" presName="vert1" presStyleCnt="0"/>
      <dgm:spPr/>
    </dgm:pt>
    <dgm:pt modelId="{2FE63899-D617-445C-B286-A734D73E7CD2}" type="pres">
      <dgm:prSet presAssocID="{B1D1D3A8-A54D-4F6F-A3A4-B3EFFBB11CA5}" presName="thickLine" presStyleLbl="alignNode1" presStyleIdx="7" presStyleCnt="15"/>
      <dgm:spPr/>
    </dgm:pt>
    <dgm:pt modelId="{2E846B1E-138D-403A-A0ED-93FDD958A559}" type="pres">
      <dgm:prSet presAssocID="{B1D1D3A8-A54D-4F6F-A3A4-B3EFFBB11CA5}" presName="horz1" presStyleCnt="0"/>
      <dgm:spPr/>
    </dgm:pt>
    <dgm:pt modelId="{FA0311D9-4EF9-4F96-A0B5-358D764B51BA}" type="pres">
      <dgm:prSet presAssocID="{B1D1D3A8-A54D-4F6F-A3A4-B3EFFBB11CA5}" presName="tx1" presStyleLbl="revTx" presStyleIdx="7" presStyleCnt="15"/>
      <dgm:spPr/>
    </dgm:pt>
    <dgm:pt modelId="{9A355CE6-9FA6-4B8D-98F7-491CB724ADC4}" type="pres">
      <dgm:prSet presAssocID="{B1D1D3A8-A54D-4F6F-A3A4-B3EFFBB11CA5}" presName="vert1" presStyleCnt="0"/>
      <dgm:spPr/>
    </dgm:pt>
    <dgm:pt modelId="{CAA4F653-9D2B-4AE1-B905-5E3896BC0AB5}" type="pres">
      <dgm:prSet presAssocID="{33E94F93-80B6-4ECC-B955-0A0E4B17B23F}" presName="thickLine" presStyleLbl="alignNode1" presStyleIdx="8" presStyleCnt="15"/>
      <dgm:spPr/>
    </dgm:pt>
    <dgm:pt modelId="{348C8D20-4A6E-46B8-890E-B2D7F2BEFF2C}" type="pres">
      <dgm:prSet presAssocID="{33E94F93-80B6-4ECC-B955-0A0E4B17B23F}" presName="horz1" presStyleCnt="0"/>
      <dgm:spPr/>
    </dgm:pt>
    <dgm:pt modelId="{F0D0E5F1-A659-4E3C-9398-5B9ABD091D34}" type="pres">
      <dgm:prSet presAssocID="{33E94F93-80B6-4ECC-B955-0A0E4B17B23F}" presName="tx1" presStyleLbl="revTx" presStyleIdx="8" presStyleCnt="15"/>
      <dgm:spPr/>
    </dgm:pt>
    <dgm:pt modelId="{B6D25A8A-2401-488A-8C8F-B359FADD4A15}" type="pres">
      <dgm:prSet presAssocID="{33E94F93-80B6-4ECC-B955-0A0E4B17B23F}" presName="vert1" presStyleCnt="0"/>
      <dgm:spPr/>
    </dgm:pt>
    <dgm:pt modelId="{F24C7365-51B8-4874-96E4-E66523DB1126}" type="pres">
      <dgm:prSet presAssocID="{8943F378-0F58-4860-925B-B5B901CDBA2E}" presName="thickLine" presStyleLbl="alignNode1" presStyleIdx="9" presStyleCnt="15"/>
      <dgm:spPr/>
    </dgm:pt>
    <dgm:pt modelId="{42573905-6944-4397-9F25-A6EBDFAD30BA}" type="pres">
      <dgm:prSet presAssocID="{8943F378-0F58-4860-925B-B5B901CDBA2E}" presName="horz1" presStyleCnt="0"/>
      <dgm:spPr/>
    </dgm:pt>
    <dgm:pt modelId="{EBD08923-23CC-4430-842B-07E300E13F2A}" type="pres">
      <dgm:prSet presAssocID="{8943F378-0F58-4860-925B-B5B901CDBA2E}" presName="tx1" presStyleLbl="revTx" presStyleIdx="9" presStyleCnt="15"/>
      <dgm:spPr/>
    </dgm:pt>
    <dgm:pt modelId="{96890D06-2FB0-45A3-810C-76ECD07C6294}" type="pres">
      <dgm:prSet presAssocID="{8943F378-0F58-4860-925B-B5B901CDBA2E}" presName="vert1" presStyleCnt="0"/>
      <dgm:spPr/>
    </dgm:pt>
    <dgm:pt modelId="{94DC2668-1467-48D6-9BE4-DD27511191BE}" type="pres">
      <dgm:prSet presAssocID="{DB095CB3-77F6-46D2-B4FF-F44DEA1C7E53}" presName="thickLine" presStyleLbl="alignNode1" presStyleIdx="10" presStyleCnt="15"/>
      <dgm:spPr/>
    </dgm:pt>
    <dgm:pt modelId="{91EFDC36-1105-45FC-A27D-7F8047CAFC35}" type="pres">
      <dgm:prSet presAssocID="{DB095CB3-77F6-46D2-B4FF-F44DEA1C7E53}" presName="horz1" presStyleCnt="0"/>
      <dgm:spPr/>
    </dgm:pt>
    <dgm:pt modelId="{554146B3-AB5D-46E6-9B70-83F7D601C52B}" type="pres">
      <dgm:prSet presAssocID="{DB095CB3-77F6-46D2-B4FF-F44DEA1C7E53}" presName="tx1" presStyleLbl="revTx" presStyleIdx="10" presStyleCnt="15"/>
      <dgm:spPr/>
    </dgm:pt>
    <dgm:pt modelId="{9EB64FE0-EA4A-4CB5-9E25-E6CF9E3F0FDC}" type="pres">
      <dgm:prSet presAssocID="{DB095CB3-77F6-46D2-B4FF-F44DEA1C7E53}" presName="vert1" presStyleCnt="0"/>
      <dgm:spPr/>
    </dgm:pt>
    <dgm:pt modelId="{8ECAF0EE-8258-4DEE-80B9-461225949678}" type="pres">
      <dgm:prSet presAssocID="{FC80EC84-94A2-4754-8D6F-053B29550D03}" presName="thickLine" presStyleLbl="alignNode1" presStyleIdx="11" presStyleCnt="15"/>
      <dgm:spPr/>
    </dgm:pt>
    <dgm:pt modelId="{3D8321F3-5CBD-4D8C-9069-1D57AB73E93F}" type="pres">
      <dgm:prSet presAssocID="{FC80EC84-94A2-4754-8D6F-053B29550D03}" presName="horz1" presStyleCnt="0"/>
      <dgm:spPr/>
    </dgm:pt>
    <dgm:pt modelId="{A510D1B6-0231-4DD8-9F0F-2D80BF3FFEE5}" type="pres">
      <dgm:prSet presAssocID="{FC80EC84-94A2-4754-8D6F-053B29550D03}" presName="tx1" presStyleLbl="revTx" presStyleIdx="11" presStyleCnt="15"/>
      <dgm:spPr/>
    </dgm:pt>
    <dgm:pt modelId="{BB1377A2-C1ED-47DD-B5E4-85C6385FD1EA}" type="pres">
      <dgm:prSet presAssocID="{FC80EC84-94A2-4754-8D6F-053B29550D03}" presName="vert1" presStyleCnt="0"/>
      <dgm:spPr/>
    </dgm:pt>
    <dgm:pt modelId="{48091D9F-D162-4A96-9066-23D1E996DC04}" type="pres">
      <dgm:prSet presAssocID="{37F8F2BE-49B3-4BCA-A941-7D9B585B0B18}" presName="thickLine" presStyleLbl="alignNode1" presStyleIdx="12" presStyleCnt="15"/>
      <dgm:spPr/>
    </dgm:pt>
    <dgm:pt modelId="{8B74B948-C4C2-4B95-A5E6-B3DA98D0941C}" type="pres">
      <dgm:prSet presAssocID="{37F8F2BE-49B3-4BCA-A941-7D9B585B0B18}" presName="horz1" presStyleCnt="0"/>
      <dgm:spPr/>
    </dgm:pt>
    <dgm:pt modelId="{566D53AD-5B18-4CC1-9233-FF686B24D5E3}" type="pres">
      <dgm:prSet presAssocID="{37F8F2BE-49B3-4BCA-A941-7D9B585B0B18}" presName="tx1" presStyleLbl="revTx" presStyleIdx="12" presStyleCnt="15"/>
      <dgm:spPr/>
    </dgm:pt>
    <dgm:pt modelId="{9FBEA8A3-4483-4678-88A3-8547FEEA0E95}" type="pres">
      <dgm:prSet presAssocID="{37F8F2BE-49B3-4BCA-A941-7D9B585B0B18}" presName="vert1" presStyleCnt="0"/>
      <dgm:spPr/>
    </dgm:pt>
    <dgm:pt modelId="{7B6C1E9C-801D-41B2-B25F-896424D76C0F}" type="pres">
      <dgm:prSet presAssocID="{BBA61770-6EB2-4C41-92E8-FF1BAC4ED83B}" presName="thickLine" presStyleLbl="alignNode1" presStyleIdx="13" presStyleCnt="15"/>
      <dgm:spPr/>
    </dgm:pt>
    <dgm:pt modelId="{F1865483-5AC7-43B6-94B8-1858946DF35F}" type="pres">
      <dgm:prSet presAssocID="{BBA61770-6EB2-4C41-92E8-FF1BAC4ED83B}" presName="horz1" presStyleCnt="0"/>
      <dgm:spPr/>
    </dgm:pt>
    <dgm:pt modelId="{6CD6CDCD-F71D-46A3-ADD5-21B910242ABF}" type="pres">
      <dgm:prSet presAssocID="{BBA61770-6EB2-4C41-92E8-FF1BAC4ED83B}" presName="tx1" presStyleLbl="revTx" presStyleIdx="13" presStyleCnt="15"/>
      <dgm:spPr/>
    </dgm:pt>
    <dgm:pt modelId="{C5B39022-3088-465F-981C-232D4CDF0158}" type="pres">
      <dgm:prSet presAssocID="{BBA61770-6EB2-4C41-92E8-FF1BAC4ED83B}" presName="vert1" presStyleCnt="0"/>
      <dgm:spPr/>
    </dgm:pt>
    <dgm:pt modelId="{32C3311D-D01E-4EE2-9C7A-4C8C0D426479}" type="pres">
      <dgm:prSet presAssocID="{EFEF4FD4-FC38-4EAD-BA58-C19437F0B314}" presName="thickLine" presStyleLbl="alignNode1" presStyleIdx="14" presStyleCnt="15"/>
      <dgm:spPr/>
    </dgm:pt>
    <dgm:pt modelId="{D017CBBB-BB86-4F79-BADF-7C3690F2295B}" type="pres">
      <dgm:prSet presAssocID="{EFEF4FD4-FC38-4EAD-BA58-C19437F0B314}" presName="horz1" presStyleCnt="0"/>
      <dgm:spPr/>
    </dgm:pt>
    <dgm:pt modelId="{0272B051-5B7C-4FB0-887B-F24D4F6F82C5}" type="pres">
      <dgm:prSet presAssocID="{EFEF4FD4-FC38-4EAD-BA58-C19437F0B314}" presName="tx1" presStyleLbl="revTx" presStyleIdx="14" presStyleCnt="15"/>
      <dgm:spPr/>
    </dgm:pt>
    <dgm:pt modelId="{33C9DEEC-BF1B-4A9D-AD8E-83E26DCB5643}" type="pres">
      <dgm:prSet presAssocID="{EFEF4FD4-FC38-4EAD-BA58-C19437F0B314}" presName="vert1" presStyleCnt="0"/>
      <dgm:spPr/>
    </dgm:pt>
  </dgm:ptLst>
  <dgm:cxnLst>
    <dgm:cxn modelId="{1F6F9201-4139-4987-94B0-AF29C74D2CCC}" srcId="{D1A8C730-9256-4E9C-9E94-C216001FCB45}" destId="{33E94F93-80B6-4ECC-B955-0A0E4B17B23F}" srcOrd="8" destOrd="0" parTransId="{EE5CC264-A77C-4288-A3AD-318E2B6614F9}" sibTransId="{74F0B31A-AD97-4698-899D-9BC4C13B8C80}"/>
    <dgm:cxn modelId="{BBC08B02-B21E-4195-B65F-512311E527BC}" type="presOf" srcId="{B6A19F50-F48D-4B57-81C4-06CCD9206EFA}" destId="{436F29DB-8E54-4FDC-87F3-7D394BFE9AEB}" srcOrd="0" destOrd="0" presId="urn:microsoft.com/office/officeart/2008/layout/LinedList"/>
    <dgm:cxn modelId="{5CE6D703-B715-4B10-B868-496F27EF16DE}" type="presOf" srcId="{D1A8C730-9256-4E9C-9E94-C216001FCB45}" destId="{45882B56-EC6C-4171-AD6E-4E4059492DF0}" srcOrd="0" destOrd="0" presId="urn:microsoft.com/office/officeart/2008/layout/LinedList"/>
    <dgm:cxn modelId="{D2670916-875B-47D6-9FB7-FFFA3D364FAF}" srcId="{D1A8C730-9256-4E9C-9E94-C216001FCB45}" destId="{DB095CB3-77F6-46D2-B4FF-F44DEA1C7E53}" srcOrd="10" destOrd="0" parTransId="{50D9760B-D865-495F-A5AC-9DDC45AFE2E3}" sibTransId="{170F9A68-3656-4EFB-A055-A01061678E44}"/>
    <dgm:cxn modelId="{6422D81F-6763-4B6C-A05C-8DB3CBE59F4D}" type="presOf" srcId="{FEC19EA6-CD82-4CE7-A1E4-3A73FCFE338F}" destId="{51CEB044-FBA4-4860-AF79-272B2336F2BA}" srcOrd="0" destOrd="0" presId="urn:microsoft.com/office/officeart/2008/layout/LinedList"/>
    <dgm:cxn modelId="{917B722D-A5B2-416D-8BF6-AC57A2EDE8EB}" srcId="{D1A8C730-9256-4E9C-9E94-C216001FCB45}" destId="{FEC19EA6-CD82-4CE7-A1E4-3A73FCFE338F}" srcOrd="0" destOrd="0" parTransId="{62918E19-6300-4040-B800-F3A8DBFE92A0}" sibTransId="{E89B1596-5EB5-4E91-B9F5-149E4FFD47D5}"/>
    <dgm:cxn modelId="{DC9CC331-8CF2-454E-B5F0-C4AE5C9BA9D3}" srcId="{D1A8C730-9256-4E9C-9E94-C216001FCB45}" destId="{1FA6BE51-02C3-4E1E-B69F-3F83D4A4BF83}" srcOrd="4" destOrd="0" parTransId="{2661A6AE-BB4C-43F6-9C86-BE9AFF4288E9}" sibTransId="{D18E144E-B164-47DC-9834-9C7DBAFA22BF}"/>
    <dgm:cxn modelId="{832D3E3D-E56C-4656-ADA0-F58DD985A9A3}" srcId="{D1A8C730-9256-4E9C-9E94-C216001FCB45}" destId="{3C3D788A-685D-4735-831A-51B54839C465}" srcOrd="2" destOrd="0" parTransId="{0DA1CCE9-59A7-4962-AFC0-481C2E6FC831}" sibTransId="{F1C35C2B-C296-4BC1-A64F-AFA282520771}"/>
    <dgm:cxn modelId="{0FF94C3E-FFEF-4CAB-8B98-C2BE762DF462}" srcId="{D1A8C730-9256-4E9C-9E94-C216001FCB45}" destId="{40995281-BE4A-48E5-9CA4-5A8C77A99FEB}" srcOrd="3" destOrd="0" parTransId="{E03978F8-A9E9-4A2A-A2B6-2A1E45ADD21A}" sibTransId="{7E42A148-5692-44DA-83F4-BD8571FACB1A}"/>
    <dgm:cxn modelId="{6EA2083F-F90B-4CEA-A6FB-A5B1AEB7DD41}" srcId="{D1A8C730-9256-4E9C-9E94-C216001FCB45}" destId="{37F8F2BE-49B3-4BCA-A941-7D9B585B0B18}" srcOrd="12" destOrd="0" parTransId="{DC02A06B-9B4B-4B7D-A57F-4AEEA1B02909}" sibTransId="{2BC3C86B-C90B-4E59-98C0-381839712E5E}"/>
    <dgm:cxn modelId="{A89E1842-64CC-4893-873C-D5D6A9BE7D16}" srcId="{D1A8C730-9256-4E9C-9E94-C216001FCB45}" destId="{EFEF4FD4-FC38-4EAD-BA58-C19437F0B314}" srcOrd="14" destOrd="0" parTransId="{D4D00011-AB52-4E01-AF0B-D74F05885538}" sibTransId="{6B91965D-508C-41F8-88FE-885D6F873AAC}"/>
    <dgm:cxn modelId="{98A7D442-97EA-49F7-A2F3-A41D7672E5A7}" type="presOf" srcId="{8943F378-0F58-4860-925B-B5B901CDBA2E}" destId="{EBD08923-23CC-4430-842B-07E300E13F2A}" srcOrd="0" destOrd="0" presId="urn:microsoft.com/office/officeart/2008/layout/LinedList"/>
    <dgm:cxn modelId="{D8EC4B64-7417-464D-B993-92917FD8D12E}" srcId="{D1A8C730-9256-4E9C-9E94-C216001FCB45}" destId="{FC80EC84-94A2-4754-8D6F-053B29550D03}" srcOrd="11" destOrd="0" parTransId="{66822F4A-DE22-47B2-9187-629977844397}" sibTransId="{027497A6-E993-4F45-A272-645F21E1D8B8}"/>
    <dgm:cxn modelId="{005EFA6D-83F1-47F0-9FBB-5C64B479BE40}" type="presOf" srcId="{2DA0307C-CBE3-4E41-BAF6-50CA3CB01B50}" destId="{F69F62CD-018A-4A4E-8F6C-CC3BD36F125C}" srcOrd="0" destOrd="0" presId="urn:microsoft.com/office/officeart/2008/layout/LinedList"/>
    <dgm:cxn modelId="{BD936C71-8A91-4121-B0D2-1BDCE4AB2C03}" type="presOf" srcId="{184C4C0F-95B1-4360-AB01-CA9ECFFBC3FB}" destId="{AB583EB9-CEE4-40F9-8CDA-A134F9D482A4}" srcOrd="0" destOrd="0" presId="urn:microsoft.com/office/officeart/2008/layout/LinedList"/>
    <dgm:cxn modelId="{73E33E56-096F-49BE-8FE4-8FD1449BDEC8}" type="presOf" srcId="{33E94F93-80B6-4ECC-B955-0A0E4B17B23F}" destId="{F0D0E5F1-A659-4E3C-9398-5B9ABD091D34}" srcOrd="0" destOrd="0" presId="urn:microsoft.com/office/officeart/2008/layout/LinedList"/>
    <dgm:cxn modelId="{46CFD982-5100-4D9F-B207-DC38F8089ABC}" type="presOf" srcId="{DB095CB3-77F6-46D2-B4FF-F44DEA1C7E53}" destId="{554146B3-AB5D-46E6-9B70-83F7D601C52B}" srcOrd="0" destOrd="0" presId="urn:microsoft.com/office/officeart/2008/layout/LinedList"/>
    <dgm:cxn modelId="{CA8F9183-5060-4662-ABF6-0076FC0FB7EE}" type="presOf" srcId="{EFEF4FD4-FC38-4EAD-BA58-C19437F0B314}" destId="{0272B051-5B7C-4FB0-887B-F24D4F6F82C5}" srcOrd="0" destOrd="0" presId="urn:microsoft.com/office/officeart/2008/layout/LinedList"/>
    <dgm:cxn modelId="{BBE4AF86-DF92-4D7B-B6AB-F6F525CE9F9C}" srcId="{D1A8C730-9256-4E9C-9E94-C216001FCB45}" destId="{BBA61770-6EB2-4C41-92E8-FF1BAC4ED83B}" srcOrd="13" destOrd="0" parTransId="{93F12BC0-5597-4917-BE63-934DAE531ABB}" sibTransId="{005AE15F-7F91-4B95-B9C0-4A5205F1CBEC}"/>
    <dgm:cxn modelId="{53678D8E-5D67-4EF7-9A81-6FC741C89D17}" type="presOf" srcId="{B1D1D3A8-A54D-4F6F-A3A4-B3EFFBB11CA5}" destId="{FA0311D9-4EF9-4F96-A0B5-358D764B51BA}" srcOrd="0" destOrd="0" presId="urn:microsoft.com/office/officeart/2008/layout/LinedList"/>
    <dgm:cxn modelId="{F1120799-9D59-437A-ACB9-63AC6508E11A}" type="presOf" srcId="{40995281-BE4A-48E5-9CA4-5A8C77A99FEB}" destId="{CD81947F-3824-4E81-A5A1-4C10C26273FD}" srcOrd="0" destOrd="0" presId="urn:microsoft.com/office/officeart/2008/layout/LinedList"/>
    <dgm:cxn modelId="{ED8D519E-6CFE-4D14-A8DE-4980E0CAE9E7}" srcId="{D1A8C730-9256-4E9C-9E94-C216001FCB45}" destId="{2DA0307C-CBE3-4E41-BAF6-50CA3CB01B50}" srcOrd="1" destOrd="0" parTransId="{AD2E96B6-3734-4DD6-A3A3-DA81E46A7891}" sibTransId="{9EE6BA39-BB70-4AC2-A2DA-9B8066008956}"/>
    <dgm:cxn modelId="{8A23A4A1-27AC-4C34-8F7C-C9CB80B6F92A}" type="presOf" srcId="{BBA61770-6EB2-4C41-92E8-FF1BAC4ED83B}" destId="{6CD6CDCD-F71D-46A3-ADD5-21B910242ABF}" srcOrd="0" destOrd="0" presId="urn:microsoft.com/office/officeart/2008/layout/LinedList"/>
    <dgm:cxn modelId="{0E110DB8-BEA8-436B-A040-AD61BA736AD3}" type="presOf" srcId="{3C3D788A-685D-4735-831A-51B54839C465}" destId="{3DF22371-88E7-4C98-99E7-4C6F281D1AFC}" srcOrd="0" destOrd="0" presId="urn:microsoft.com/office/officeart/2008/layout/LinedList"/>
    <dgm:cxn modelId="{33DA68BA-1DCB-46AC-89C1-596B7605BB83}" srcId="{D1A8C730-9256-4E9C-9E94-C216001FCB45}" destId="{184C4C0F-95B1-4360-AB01-CA9ECFFBC3FB}" srcOrd="5" destOrd="0" parTransId="{E94E6524-6693-4800-BCFD-EA04E048A8B3}" sibTransId="{8461DEDC-EA0C-4BE6-BBC2-6A2AA790B099}"/>
    <dgm:cxn modelId="{E55513BB-CE88-4FCA-88E7-1E938F0F3E4E}" type="presOf" srcId="{37F8F2BE-49B3-4BCA-A941-7D9B585B0B18}" destId="{566D53AD-5B18-4CC1-9233-FF686B24D5E3}" srcOrd="0" destOrd="0" presId="urn:microsoft.com/office/officeart/2008/layout/LinedList"/>
    <dgm:cxn modelId="{E657F3D6-8864-426E-85E6-F96B005046CB}" srcId="{D1A8C730-9256-4E9C-9E94-C216001FCB45}" destId="{B1D1D3A8-A54D-4F6F-A3A4-B3EFFBB11CA5}" srcOrd="7" destOrd="0" parTransId="{B809602E-67EC-42AB-A9C0-5DD66442623C}" sibTransId="{16344652-22FC-4B09-BF81-C4614A00AEA9}"/>
    <dgm:cxn modelId="{22D35FDD-6F5F-4A9F-8C59-6424FEB1E853}" type="presOf" srcId="{1FA6BE51-02C3-4E1E-B69F-3F83D4A4BF83}" destId="{1144AAFE-5FF1-417E-A2DB-9172BBA84EA4}" srcOrd="0" destOrd="0" presId="urn:microsoft.com/office/officeart/2008/layout/LinedList"/>
    <dgm:cxn modelId="{469B7AE4-6897-45DD-AA93-5104F6D03E55}" srcId="{D1A8C730-9256-4E9C-9E94-C216001FCB45}" destId="{B6A19F50-F48D-4B57-81C4-06CCD9206EFA}" srcOrd="6" destOrd="0" parTransId="{721433EA-FF33-46A2-977F-0289E00F4AF6}" sibTransId="{91FF80A0-4199-4DEC-AE7B-8E096D329642}"/>
    <dgm:cxn modelId="{C1F29EE8-9A0F-40C7-87A8-D2EA63C65D23}" type="presOf" srcId="{FC80EC84-94A2-4754-8D6F-053B29550D03}" destId="{A510D1B6-0231-4DD8-9F0F-2D80BF3FFEE5}" srcOrd="0" destOrd="0" presId="urn:microsoft.com/office/officeart/2008/layout/LinedList"/>
    <dgm:cxn modelId="{B279CEF5-7B3F-49B8-94E7-D088BC1E8305}" srcId="{D1A8C730-9256-4E9C-9E94-C216001FCB45}" destId="{8943F378-0F58-4860-925B-B5B901CDBA2E}" srcOrd="9" destOrd="0" parTransId="{01C04CB6-B5B1-43E5-897F-454D9C67BE7F}" sibTransId="{9EE77662-1511-4161-87ED-06312BB386ED}"/>
    <dgm:cxn modelId="{8559B0B0-2CAE-4542-A37E-4C4FE26344BB}" type="presParOf" srcId="{45882B56-EC6C-4171-AD6E-4E4059492DF0}" destId="{8F3235F9-52AF-4263-9E45-CE6AA75E4329}" srcOrd="0" destOrd="0" presId="urn:microsoft.com/office/officeart/2008/layout/LinedList"/>
    <dgm:cxn modelId="{E6941A96-2577-475C-95D1-7816E8819899}" type="presParOf" srcId="{45882B56-EC6C-4171-AD6E-4E4059492DF0}" destId="{3110571D-530C-4811-87EC-421A05706C30}" srcOrd="1" destOrd="0" presId="urn:microsoft.com/office/officeart/2008/layout/LinedList"/>
    <dgm:cxn modelId="{5E4482F0-7721-424A-A0BF-EC089FCF1ACB}" type="presParOf" srcId="{3110571D-530C-4811-87EC-421A05706C30}" destId="{51CEB044-FBA4-4860-AF79-272B2336F2BA}" srcOrd="0" destOrd="0" presId="urn:microsoft.com/office/officeart/2008/layout/LinedList"/>
    <dgm:cxn modelId="{DFBF82E6-7EBA-48B6-9FAC-9BAB040CCA2D}" type="presParOf" srcId="{3110571D-530C-4811-87EC-421A05706C30}" destId="{0B1CDC1A-2D2B-4508-A1CF-2B37E63E93AB}" srcOrd="1" destOrd="0" presId="urn:microsoft.com/office/officeart/2008/layout/LinedList"/>
    <dgm:cxn modelId="{CF7F0757-FDFC-4FCB-9B69-2205BF9457E4}" type="presParOf" srcId="{45882B56-EC6C-4171-AD6E-4E4059492DF0}" destId="{13B843C4-05BB-4A52-905D-68A58298D94E}" srcOrd="2" destOrd="0" presId="urn:microsoft.com/office/officeart/2008/layout/LinedList"/>
    <dgm:cxn modelId="{4D08C8AC-ABB7-4B6F-9542-56B57615A0FD}" type="presParOf" srcId="{45882B56-EC6C-4171-AD6E-4E4059492DF0}" destId="{6CAD4E46-01DD-44A1-AAA5-4D1114842D38}" srcOrd="3" destOrd="0" presId="urn:microsoft.com/office/officeart/2008/layout/LinedList"/>
    <dgm:cxn modelId="{77242715-7EC3-4B24-8767-D8A3924EE10D}" type="presParOf" srcId="{6CAD4E46-01DD-44A1-AAA5-4D1114842D38}" destId="{F69F62CD-018A-4A4E-8F6C-CC3BD36F125C}" srcOrd="0" destOrd="0" presId="urn:microsoft.com/office/officeart/2008/layout/LinedList"/>
    <dgm:cxn modelId="{8DAAD3C0-04F9-48D4-A4F1-B6FBFDBC2264}" type="presParOf" srcId="{6CAD4E46-01DD-44A1-AAA5-4D1114842D38}" destId="{E624A2B9-5D4F-4FC3-9E80-9733F8CBCE36}" srcOrd="1" destOrd="0" presId="urn:microsoft.com/office/officeart/2008/layout/LinedList"/>
    <dgm:cxn modelId="{2ECC145A-D105-4F9F-A84D-B8119EC8BA14}" type="presParOf" srcId="{45882B56-EC6C-4171-AD6E-4E4059492DF0}" destId="{5EA8A89E-FB90-40D4-A88A-A3BE94868331}" srcOrd="4" destOrd="0" presId="urn:microsoft.com/office/officeart/2008/layout/LinedList"/>
    <dgm:cxn modelId="{B13B81F9-01A3-4245-8950-82F5535A8657}" type="presParOf" srcId="{45882B56-EC6C-4171-AD6E-4E4059492DF0}" destId="{2275DDC2-6C26-47B1-A0B8-5D08104FC7AC}" srcOrd="5" destOrd="0" presId="urn:microsoft.com/office/officeart/2008/layout/LinedList"/>
    <dgm:cxn modelId="{4E39F381-FCF4-40D9-9A0F-C4AC3A9A47D9}" type="presParOf" srcId="{2275DDC2-6C26-47B1-A0B8-5D08104FC7AC}" destId="{3DF22371-88E7-4C98-99E7-4C6F281D1AFC}" srcOrd="0" destOrd="0" presId="urn:microsoft.com/office/officeart/2008/layout/LinedList"/>
    <dgm:cxn modelId="{965C1595-B025-4264-BBD6-495E0314D77C}" type="presParOf" srcId="{2275DDC2-6C26-47B1-A0B8-5D08104FC7AC}" destId="{B65DCF4C-EA8B-4F50-A52F-2C1659095783}" srcOrd="1" destOrd="0" presId="urn:microsoft.com/office/officeart/2008/layout/LinedList"/>
    <dgm:cxn modelId="{464DCD21-1969-4747-8BA8-0949CA2E9AB4}" type="presParOf" srcId="{45882B56-EC6C-4171-AD6E-4E4059492DF0}" destId="{746FAF6C-0584-4A68-BC70-74739D9AE6AF}" srcOrd="6" destOrd="0" presId="urn:microsoft.com/office/officeart/2008/layout/LinedList"/>
    <dgm:cxn modelId="{3DCE9AF0-965B-4852-A1AD-CEB4256D44B3}" type="presParOf" srcId="{45882B56-EC6C-4171-AD6E-4E4059492DF0}" destId="{4E463722-03EC-4223-A992-65D97B347958}" srcOrd="7" destOrd="0" presId="urn:microsoft.com/office/officeart/2008/layout/LinedList"/>
    <dgm:cxn modelId="{29AD6B5B-DBC5-4492-8A38-D327BEC602F4}" type="presParOf" srcId="{4E463722-03EC-4223-A992-65D97B347958}" destId="{CD81947F-3824-4E81-A5A1-4C10C26273FD}" srcOrd="0" destOrd="0" presId="urn:microsoft.com/office/officeart/2008/layout/LinedList"/>
    <dgm:cxn modelId="{D18636F1-3FFA-459B-9E3C-E75934CF4C6A}" type="presParOf" srcId="{4E463722-03EC-4223-A992-65D97B347958}" destId="{5216477D-A818-4654-8253-9D0640D750ED}" srcOrd="1" destOrd="0" presId="urn:microsoft.com/office/officeart/2008/layout/LinedList"/>
    <dgm:cxn modelId="{B591E324-001A-467F-9F6F-86C6C6C3D0AB}" type="presParOf" srcId="{45882B56-EC6C-4171-AD6E-4E4059492DF0}" destId="{ADD21DF1-4FD4-4AA7-9B13-5F74A49C1B76}" srcOrd="8" destOrd="0" presId="urn:microsoft.com/office/officeart/2008/layout/LinedList"/>
    <dgm:cxn modelId="{1A184CB7-04BF-42D7-A520-A5871E6373AD}" type="presParOf" srcId="{45882B56-EC6C-4171-AD6E-4E4059492DF0}" destId="{94E693F8-BE55-4E39-8FF0-D462A35D58CC}" srcOrd="9" destOrd="0" presId="urn:microsoft.com/office/officeart/2008/layout/LinedList"/>
    <dgm:cxn modelId="{32AE1D12-6AE3-4335-8907-E9B6766D4279}" type="presParOf" srcId="{94E693F8-BE55-4E39-8FF0-D462A35D58CC}" destId="{1144AAFE-5FF1-417E-A2DB-9172BBA84EA4}" srcOrd="0" destOrd="0" presId="urn:microsoft.com/office/officeart/2008/layout/LinedList"/>
    <dgm:cxn modelId="{A1769203-AB74-48FE-AEE0-55AA6D8B58AE}" type="presParOf" srcId="{94E693F8-BE55-4E39-8FF0-D462A35D58CC}" destId="{F3B3D30D-A915-4D53-B724-C682BD1999C2}" srcOrd="1" destOrd="0" presId="urn:microsoft.com/office/officeart/2008/layout/LinedList"/>
    <dgm:cxn modelId="{95E2E663-2D0E-4E87-9D62-131CDBDA1163}" type="presParOf" srcId="{45882B56-EC6C-4171-AD6E-4E4059492DF0}" destId="{B6B2F93D-3538-474E-A6FB-D358852A0F12}" srcOrd="10" destOrd="0" presId="urn:microsoft.com/office/officeart/2008/layout/LinedList"/>
    <dgm:cxn modelId="{DAFE11DF-4ED4-4479-9AE4-97372F6BDE8B}" type="presParOf" srcId="{45882B56-EC6C-4171-AD6E-4E4059492DF0}" destId="{F858CDDB-6B91-4BDD-9899-3D6F2F664349}" srcOrd="11" destOrd="0" presId="urn:microsoft.com/office/officeart/2008/layout/LinedList"/>
    <dgm:cxn modelId="{A3C79D5B-F485-47EE-8390-5E21A742F3B7}" type="presParOf" srcId="{F858CDDB-6B91-4BDD-9899-3D6F2F664349}" destId="{AB583EB9-CEE4-40F9-8CDA-A134F9D482A4}" srcOrd="0" destOrd="0" presId="urn:microsoft.com/office/officeart/2008/layout/LinedList"/>
    <dgm:cxn modelId="{82171A77-BEB1-4366-8675-3CD5A15EE893}" type="presParOf" srcId="{F858CDDB-6B91-4BDD-9899-3D6F2F664349}" destId="{EFAC15E8-C937-492C-9EE1-2587E3AE199F}" srcOrd="1" destOrd="0" presId="urn:microsoft.com/office/officeart/2008/layout/LinedList"/>
    <dgm:cxn modelId="{79C55837-F5D8-4D29-BAF6-F9DFF9C4BF60}" type="presParOf" srcId="{45882B56-EC6C-4171-AD6E-4E4059492DF0}" destId="{6722AA40-E47C-4860-8D2B-218FFBA3605D}" srcOrd="12" destOrd="0" presId="urn:microsoft.com/office/officeart/2008/layout/LinedList"/>
    <dgm:cxn modelId="{478BA031-FE75-4345-B0A8-38710F53FF82}" type="presParOf" srcId="{45882B56-EC6C-4171-AD6E-4E4059492DF0}" destId="{A7639B35-8D61-46B9-A6E1-C0BF8D765426}" srcOrd="13" destOrd="0" presId="urn:microsoft.com/office/officeart/2008/layout/LinedList"/>
    <dgm:cxn modelId="{E403F2BB-4ECE-4237-B3C3-60949E2A1504}" type="presParOf" srcId="{A7639B35-8D61-46B9-A6E1-C0BF8D765426}" destId="{436F29DB-8E54-4FDC-87F3-7D394BFE9AEB}" srcOrd="0" destOrd="0" presId="urn:microsoft.com/office/officeart/2008/layout/LinedList"/>
    <dgm:cxn modelId="{846240F3-9149-48BC-93E0-47BE26F2457D}" type="presParOf" srcId="{A7639B35-8D61-46B9-A6E1-C0BF8D765426}" destId="{E58B8823-11FC-4681-8E4A-900F30094FA4}" srcOrd="1" destOrd="0" presId="urn:microsoft.com/office/officeart/2008/layout/LinedList"/>
    <dgm:cxn modelId="{908D412A-EAF1-4292-82B1-67222AC483AC}" type="presParOf" srcId="{45882B56-EC6C-4171-AD6E-4E4059492DF0}" destId="{2FE63899-D617-445C-B286-A734D73E7CD2}" srcOrd="14" destOrd="0" presId="urn:microsoft.com/office/officeart/2008/layout/LinedList"/>
    <dgm:cxn modelId="{59B3A91A-0636-4573-94CF-468E9B8B4EAD}" type="presParOf" srcId="{45882B56-EC6C-4171-AD6E-4E4059492DF0}" destId="{2E846B1E-138D-403A-A0ED-93FDD958A559}" srcOrd="15" destOrd="0" presId="urn:microsoft.com/office/officeart/2008/layout/LinedList"/>
    <dgm:cxn modelId="{8EB21F8D-F2B9-49C0-8F55-03D4BABCE39A}" type="presParOf" srcId="{2E846B1E-138D-403A-A0ED-93FDD958A559}" destId="{FA0311D9-4EF9-4F96-A0B5-358D764B51BA}" srcOrd="0" destOrd="0" presId="urn:microsoft.com/office/officeart/2008/layout/LinedList"/>
    <dgm:cxn modelId="{43E252B8-7432-439C-97C7-989692E688BD}" type="presParOf" srcId="{2E846B1E-138D-403A-A0ED-93FDD958A559}" destId="{9A355CE6-9FA6-4B8D-98F7-491CB724ADC4}" srcOrd="1" destOrd="0" presId="urn:microsoft.com/office/officeart/2008/layout/LinedList"/>
    <dgm:cxn modelId="{E897CACF-1276-4A6D-B271-68B69DECBD20}" type="presParOf" srcId="{45882B56-EC6C-4171-AD6E-4E4059492DF0}" destId="{CAA4F653-9D2B-4AE1-B905-5E3896BC0AB5}" srcOrd="16" destOrd="0" presId="urn:microsoft.com/office/officeart/2008/layout/LinedList"/>
    <dgm:cxn modelId="{B0528D56-30C7-4342-BFAC-494D02437465}" type="presParOf" srcId="{45882B56-EC6C-4171-AD6E-4E4059492DF0}" destId="{348C8D20-4A6E-46B8-890E-B2D7F2BEFF2C}" srcOrd="17" destOrd="0" presId="urn:microsoft.com/office/officeart/2008/layout/LinedList"/>
    <dgm:cxn modelId="{82B5DC7F-9CF5-4FE4-8964-12BEECCD0221}" type="presParOf" srcId="{348C8D20-4A6E-46B8-890E-B2D7F2BEFF2C}" destId="{F0D0E5F1-A659-4E3C-9398-5B9ABD091D34}" srcOrd="0" destOrd="0" presId="urn:microsoft.com/office/officeart/2008/layout/LinedList"/>
    <dgm:cxn modelId="{FBA37064-C6BC-412B-96FE-F2F81BDEFF04}" type="presParOf" srcId="{348C8D20-4A6E-46B8-890E-B2D7F2BEFF2C}" destId="{B6D25A8A-2401-488A-8C8F-B359FADD4A15}" srcOrd="1" destOrd="0" presId="urn:microsoft.com/office/officeart/2008/layout/LinedList"/>
    <dgm:cxn modelId="{42F6B91C-9CF2-4CEB-A944-5E415085DD9F}" type="presParOf" srcId="{45882B56-EC6C-4171-AD6E-4E4059492DF0}" destId="{F24C7365-51B8-4874-96E4-E66523DB1126}" srcOrd="18" destOrd="0" presId="urn:microsoft.com/office/officeart/2008/layout/LinedList"/>
    <dgm:cxn modelId="{FC824C42-3A8E-401C-BD34-7522DB220E96}" type="presParOf" srcId="{45882B56-EC6C-4171-AD6E-4E4059492DF0}" destId="{42573905-6944-4397-9F25-A6EBDFAD30BA}" srcOrd="19" destOrd="0" presId="urn:microsoft.com/office/officeart/2008/layout/LinedList"/>
    <dgm:cxn modelId="{C0965E34-6D20-4136-91C8-8DA141DDD03D}" type="presParOf" srcId="{42573905-6944-4397-9F25-A6EBDFAD30BA}" destId="{EBD08923-23CC-4430-842B-07E300E13F2A}" srcOrd="0" destOrd="0" presId="urn:microsoft.com/office/officeart/2008/layout/LinedList"/>
    <dgm:cxn modelId="{4214BFCC-6FD5-4507-8292-F32AA8FD9B4A}" type="presParOf" srcId="{42573905-6944-4397-9F25-A6EBDFAD30BA}" destId="{96890D06-2FB0-45A3-810C-76ECD07C6294}" srcOrd="1" destOrd="0" presId="urn:microsoft.com/office/officeart/2008/layout/LinedList"/>
    <dgm:cxn modelId="{8F01048D-8421-4D47-A502-B4E2AF3A3029}" type="presParOf" srcId="{45882B56-EC6C-4171-AD6E-4E4059492DF0}" destId="{94DC2668-1467-48D6-9BE4-DD27511191BE}" srcOrd="20" destOrd="0" presId="urn:microsoft.com/office/officeart/2008/layout/LinedList"/>
    <dgm:cxn modelId="{9DB33BEC-38CD-4B66-A83E-8DB8A526F4D7}" type="presParOf" srcId="{45882B56-EC6C-4171-AD6E-4E4059492DF0}" destId="{91EFDC36-1105-45FC-A27D-7F8047CAFC35}" srcOrd="21" destOrd="0" presId="urn:microsoft.com/office/officeart/2008/layout/LinedList"/>
    <dgm:cxn modelId="{EFAB6CD9-07D2-4B59-AA18-16AD69D69A45}" type="presParOf" srcId="{91EFDC36-1105-45FC-A27D-7F8047CAFC35}" destId="{554146B3-AB5D-46E6-9B70-83F7D601C52B}" srcOrd="0" destOrd="0" presId="urn:microsoft.com/office/officeart/2008/layout/LinedList"/>
    <dgm:cxn modelId="{87003DD2-E077-4626-A14D-A0880B0AE816}" type="presParOf" srcId="{91EFDC36-1105-45FC-A27D-7F8047CAFC35}" destId="{9EB64FE0-EA4A-4CB5-9E25-E6CF9E3F0FDC}" srcOrd="1" destOrd="0" presId="urn:microsoft.com/office/officeart/2008/layout/LinedList"/>
    <dgm:cxn modelId="{571D6601-CB1B-4443-91F6-838998436E41}" type="presParOf" srcId="{45882B56-EC6C-4171-AD6E-4E4059492DF0}" destId="{8ECAF0EE-8258-4DEE-80B9-461225949678}" srcOrd="22" destOrd="0" presId="urn:microsoft.com/office/officeart/2008/layout/LinedList"/>
    <dgm:cxn modelId="{B613BB19-3B74-4285-9773-B3309F2A8411}" type="presParOf" srcId="{45882B56-EC6C-4171-AD6E-4E4059492DF0}" destId="{3D8321F3-5CBD-4D8C-9069-1D57AB73E93F}" srcOrd="23" destOrd="0" presId="urn:microsoft.com/office/officeart/2008/layout/LinedList"/>
    <dgm:cxn modelId="{3442D463-6F70-4498-8F1F-ECD842AAAC31}" type="presParOf" srcId="{3D8321F3-5CBD-4D8C-9069-1D57AB73E93F}" destId="{A510D1B6-0231-4DD8-9F0F-2D80BF3FFEE5}" srcOrd="0" destOrd="0" presId="urn:microsoft.com/office/officeart/2008/layout/LinedList"/>
    <dgm:cxn modelId="{0C81A72C-687B-473C-AF12-9685BFF55492}" type="presParOf" srcId="{3D8321F3-5CBD-4D8C-9069-1D57AB73E93F}" destId="{BB1377A2-C1ED-47DD-B5E4-85C6385FD1EA}" srcOrd="1" destOrd="0" presId="urn:microsoft.com/office/officeart/2008/layout/LinedList"/>
    <dgm:cxn modelId="{1463BF9D-3F28-40F1-B986-86C583F3E3E6}" type="presParOf" srcId="{45882B56-EC6C-4171-AD6E-4E4059492DF0}" destId="{48091D9F-D162-4A96-9066-23D1E996DC04}" srcOrd="24" destOrd="0" presId="urn:microsoft.com/office/officeart/2008/layout/LinedList"/>
    <dgm:cxn modelId="{15915876-6C1B-4AB2-9CEE-31F97E66D939}" type="presParOf" srcId="{45882B56-EC6C-4171-AD6E-4E4059492DF0}" destId="{8B74B948-C4C2-4B95-A5E6-B3DA98D0941C}" srcOrd="25" destOrd="0" presId="urn:microsoft.com/office/officeart/2008/layout/LinedList"/>
    <dgm:cxn modelId="{B7D2EEE8-3572-4846-A960-C82EF6E29217}" type="presParOf" srcId="{8B74B948-C4C2-4B95-A5E6-B3DA98D0941C}" destId="{566D53AD-5B18-4CC1-9233-FF686B24D5E3}" srcOrd="0" destOrd="0" presId="urn:microsoft.com/office/officeart/2008/layout/LinedList"/>
    <dgm:cxn modelId="{3F5C0372-EF73-4F64-BBDA-3CBA4FC15CFC}" type="presParOf" srcId="{8B74B948-C4C2-4B95-A5E6-B3DA98D0941C}" destId="{9FBEA8A3-4483-4678-88A3-8547FEEA0E95}" srcOrd="1" destOrd="0" presId="urn:microsoft.com/office/officeart/2008/layout/LinedList"/>
    <dgm:cxn modelId="{6CECC13A-CF5F-4D59-9DC7-66E06A460498}" type="presParOf" srcId="{45882B56-EC6C-4171-AD6E-4E4059492DF0}" destId="{7B6C1E9C-801D-41B2-B25F-896424D76C0F}" srcOrd="26" destOrd="0" presId="urn:microsoft.com/office/officeart/2008/layout/LinedList"/>
    <dgm:cxn modelId="{6E85A1F5-17AF-4F79-9FAC-C69CCE971522}" type="presParOf" srcId="{45882B56-EC6C-4171-AD6E-4E4059492DF0}" destId="{F1865483-5AC7-43B6-94B8-1858946DF35F}" srcOrd="27" destOrd="0" presId="urn:microsoft.com/office/officeart/2008/layout/LinedList"/>
    <dgm:cxn modelId="{7290336B-546A-4EB1-9D0C-A9CEA739D9FA}" type="presParOf" srcId="{F1865483-5AC7-43B6-94B8-1858946DF35F}" destId="{6CD6CDCD-F71D-46A3-ADD5-21B910242ABF}" srcOrd="0" destOrd="0" presId="urn:microsoft.com/office/officeart/2008/layout/LinedList"/>
    <dgm:cxn modelId="{03D4A663-7D70-4B6E-AB45-2528BA75170A}" type="presParOf" srcId="{F1865483-5AC7-43B6-94B8-1858946DF35F}" destId="{C5B39022-3088-465F-981C-232D4CDF0158}" srcOrd="1" destOrd="0" presId="urn:microsoft.com/office/officeart/2008/layout/LinedList"/>
    <dgm:cxn modelId="{6DBAE6F6-7DE6-4277-9862-2B1AE180C9D7}" type="presParOf" srcId="{45882B56-EC6C-4171-AD6E-4E4059492DF0}" destId="{32C3311D-D01E-4EE2-9C7A-4C8C0D426479}" srcOrd="28" destOrd="0" presId="urn:microsoft.com/office/officeart/2008/layout/LinedList"/>
    <dgm:cxn modelId="{C62117B5-F163-4EBE-BE18-87E6A87C0D2C}" type="presParOf" srcId="{45882B56-EC6C-4171-AD6E-4E4059492DF0}" destId="{D017CBBB-BB86-4F79-BADF-7C3690F2295B}" srcOrd="29" destOrd="0" presId="urn:microsoft.com/office/officeart/2008/layout/LinedList"/>
    <dgm:cxn modelId="{119A051E-24BE-4FFE-A06D-50A398CB1A5A}" type="presParOf" srcId="{D017CBBB-BB86-4F79-BADF-7C3690F2295B}" destId="{0272B051-5B7C-4FB0-887B-F24D4F6F82C5}" srcOrd="0" destOrd="0" presId="urn:microsoft.com/office/officeart/2008/layout/LinedList"/>
    <dgm:cxn modelId="{E68EF214-7FA0-4728-BB1A-EC53EF5A11CE}" type="presParOf" srcId="{D017CBBB-BB86-4F79-BADF-7C3690F2295B}" destId="{33C9DEEC-BF1B-4A9D-AD8E-83E26DCB564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B3DFBD-1A8F-402C-9F8E-A4A87B52DD26}">
      <dsp:nvSpPr>
        <dsp:cNvPr id="0" name=""/>
        <dsp:cNvSpPr/>
      </dsp:nvSpPr>
      <dsp:spPr>
        <a:xfrm>
          <a:off x="426" y="1457640"/>
          <a:ext cx="1496281" cy="950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D6B4F5-832D-4089-A7E7-EC9EAC9CFB01}">
      <dsp:nvSpPr>
        <dsp:cNvPr id="0" name=""/>
        <dsp:cNvSpPr/>
      </dsp:nvSpPr>
      <dsp:spPr>
        <a:xfrm>
          <a:off x="166679" y="1615580"/>
          <a:ext cx="1496281" cy="95013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Dining Hall</a:t>
          </a:r>
          <a:endParaRPr lang="en-US" sz="2700" kern="1200"/>
        </a:p>
      </dsp:txBody>
      <dsp:txXfrm>
        <a:off x="194508" y="1643409"/>
        <a:ext cx="1440623" cy="894481"/>
      </dsp:txXfrm>
    </dsp:sp>
    <dsp:sp modelId="{3152B293-987E-43B4-B889-E5B778C6D42C}">
      <dsp:nvSpPr>
        <dsp:cNvPr id="0" name=""/>
        <dsp:cNvSpPr/>
      </dsp:nvSpPr>
      <dsp:spPr>
        <a:xfrm>
          <a:off x="1829215" y="1457640"/>
          <a:ext cx="1496281" cy="950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84D74F-D8BE-4CE5-B4F2-6AB1DE72610D}">
      <dsp:nvSpPr>
        <dsp:cNvPr id="0" name=""/>
        <dsp:cNvSpPr/>
      </dsp:nvSpPr>
      <dsp:spPr>
        <a:xfrm>
          <a:off x="1995468" y="1615580"/>
          <a:ext cx="1496281" cy="95013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3 meal choices</a:t>
          </a:r>
          <a:endParaRPr lang="en-US" sz="2700" kern="1200"/>
        </a:p>
      </dsp:txBody>
      <dsp:txXfrm>
        <a:off x="2023297" y="1643409"/>
        <a:ext cx="1440623" cy="8944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DC3A20-8300-4A6E-AF27-984CEFC00022}">
      <dsp:nvSpPr>
        <dsp:cNvPr id="0" name=""/>
        <dsp:cNvSpPr/>
      </dsp:nvSpPr>
      <dsp:spPr>
        <a:xfrm>
          <a:off x="0" y="122190"/>
          <a:ext cx="4248472" cy="142154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This year, they will include orienteering, raft building and abseiling,. </a:t>
          </a:r>
        </a:p>
        <a:p>
          <a:pPr marL="0" lvl="0" indent="0" algn="l" defTabSz="800100">
            <a:lnSpc>
              <a:spcPct val="90000"/>
            </a:lnSpc>
            <a:spcBef>
              <a:spcPct val="0"/>
            </a:spcBef>
            <a:spcAft>
              <a:spcPct val="35000"/>
            </a:spcAft>
            <a:buNone/>
          </a:pPr>
          <a:r>
            <a:rPr lang="en-GB" sz="1800" kern="1200" dirty="0"/>
            <a:t>(Activities are subject to change).</a:t>
          </a:r>
          <a:endParaRPr lang="en-US" sz="1800" kern="1200" dirty="0"/>
        </a:p>
      </dsp:txBody>
      <dsp:txXfrm>
        <a:off x="69394" y="191584"/>
        <a:ext cx="4109684" cy="1282761"/>
      </dsp:txXfrm>
    </dsp:sp>
    <dsp:sp modelId="{FDBBAD0B-FE1A-41EF-8A62-AC74E8EA79A7}">
      <dsp:nvSpPr>
        <dsp:cNvPr id="0" name=""/>
        <dsp:cNvSpPr/>
      </dsp:nvSpPr>
      <dsp:spPr>
        <a:xfrm>
          <a:off x="0" y="1595580"/>
          <a:ext cx="4248472" cy="142154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No child will be made to endure something that they are not happy to complete. Children will be encouraged to challenge their upper limit but of course, the option to sit out and encourage others is there.</a:t>
          </a:r>
          <a:endParaRPr lang="en-US" sz="1800" kern="1200"/>
        </a:p>
      </dsp:txBody>
      <dsp:txXfrm>
        <a:off x="69394" y="1664974"/>
        <a:ext cx="4109684" cy="12827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F417FE-BDEA-49C8-BFD7-02A5E6BA0BAF}">
      <dsp:nvSpPr>
        <dsp:cNvPr id="0" name=""/>
        <dsp:cNvSpPr/>
      </dsp:nvSpPr>
      <dsp:spPr>
        <a:xfrm>
          <a:off x="0" y="600"/>
          <a:ext cx="4458493"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28BCF0-D533-4D4C-9F23-F513CFDE243F}">
      <dsp:nvSpPr>
        <dsp:cNvPr id="0" name=""/>
        <dsp:cNvSpPr/>
      </dsp:nvSpPr>
      <dsp:spPr>
        <a:xfrm>
          <a:off x="0" y="600"/>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Arrive at school for 8.50am </a:t>
          </a:r>
          <a:r>
            <a:rPr lang="en-GB" sz="1600" b="1" kern="1200" dirty="0"/>
            <a:t>not</a:t>
          </a:r>
          <a:r>
            <a:rPr lang="en-GB" sz="1600" kern="1200" dirty="0"/>
            <a:t> in school uniform</a:t>
          </a:r>
          <a:endParaRPr lang="en-US" sz="1600" kern="1200" dirty="0"/>
        </a:p>
      </dsp:txBody>
      <dsp:txXfrm>
        <a:off x="0" y="600"/>
        <a:ext cx="4458493" cy="546672"/>
      </dsp:txXfrm>
    </dsp:sp>
    <dsp:sp modelId="{AF6D00E5-FE69-47CC-859C-EEA4BBFEFCB0}">
      <dsp:nvSpPr>
        <dsp:cNvPr id="0" name=""/>
        <dsp:cNvSpPr/>
      </dsp:nvSpPr>
      <dsp:spPr>
        <a:xfrm>
          <a:off x="0" y="547272"/>
          <a:ext cx="4458493" cy="0"/>
        </a:xfrm>
        <a:prstGeom prst="line">
          <a:avLst/>
        </a:prstGeom>
        <a:solidFill>
          <a:schemeClr val="accent2">
            <a:hueOff val="-917641"/>
            <a:satOff val="4049"/>
            <a:lumOff val="-686"/>
            <a:alphaOff val="0"/>
          </a:schemeClr>
        </a:solidFill>
        <a:ln w="15875" cap="flat" cmpd="sng" algn="ctr">
          <a:solidFill>
            <a:schemeClr val="accent2">
              <a:hueOff val="-917641"/>
              <a:satOff val="404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DFF62C-437F-4442-8E9C-5F331DFB64A0}">
      <dsp:nvSpPr>
        <dsp:cNvPr id="0" name=""/>
        <dsp:cNvSpPr/>
      </dsp:nvSpPr>
      <dsp:spPr>
        <a:xfrm>
          <a:off x="0" y="547272"/>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Depart school about 9:15am on </a:t>
          </a:r>
          <a:r>
            <a:rPr lang="en-GB" sz="1600" kern="1200"/>
            <a:t>the Wednesday</a:t>
          </a:r>
          <a:endParaRPr lang="en-US" sz="1600" kern="1200"/>
        </a:p>
      </dsp:txBody>
      <dsp:txXfrm>
        <a:off x="0" y="547272"/>
        <a:ext cx="4458493" cy="546672"/>
      </dsp:txXfrm>
    </dsp:sp>
    <dsp:sp modelId="{371F1E3F-7D00-4D51-9037-A49D9529606F}">
      <dsp:nvSpPr>
        <dsp:cNvPr id="0" name=""/>
        <dsp:cNvSpPr/>
      </dsp:nvSpPr>
      <dsp:spPr>
        <a:xfrm>
          <a:off x="0" y="1093944"/>
          <a:ext cx="4458493" cy="0"/>
        </a:xfrm>
        <a:prstGeom prst="line">
          <a:avLst/>
        </a:prstGeom>
        <a:solidFill>
          <a:schemeClr val="accent2">
            <a:hueOff val="-1835281"/>
            <a:satOff val="8098"/>
            <a:lumOff val="-1373"/>
            <a:alphaOff val="0"/>
          </a:schemeClr>
        </a:solidFill>
        <a:ln w="15875" cap="flat" cmpd="sng" algn="ctr">
          <a:solidFill>
            <a:schemeClr val="accent2">
              <a:hueOff val="-1835281"/>
              <a:satOff val="8098"/>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F53263-3194-454D-A9B4-DB1CB62F0BA8}">
      <dsp:nvSpPr>
        <dsp:cNvPr id="0" name=""/>
        <dsp:cNvSpPr/>
      </dsp:nvSpPr>
      <dsp:spPr>
        <a:xfrm>
          <a:off x="0" y="1093944"/>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Packed lunch required, eaten at </a:t>
          </a:r>
          <a:r>
            <a:rPr lang="en-GB" sz="1600" kern="1200" dirty="0" err="1"/>
            <a:t>Conisburgh</a:t>
          </a:r>
          <a:r>
            <a:rPr lang="en-GB" sz="1600" kern="1200" dirty="0"/>
            <a:t> Castle</a:t>
          </a:r>
          <a:endParaRPr lang="en-US" sz="1600" kern="1200" dirty="0"/>
        </a:p>
      </dsp:txBody>
      <dsp:txXfrm>
        <a:off x="0" y="1093944"/>
        <a:ext cx="4458493" cy="546672"/>
      </dsp:txXfrm>
    </dsp:sp>
    <dsp:sp modelId="{D4B8022F-566F-4A58-AB00-C0AFF8362501}">
      <dsp:nvSpPr>
        <dsp:cNvPr id="0" name=""/>
        <dsp:cNvSpPr/>
      </dsp:nvSpPr>
      <dsp:spPr>
        <a:xfrm>
          <a:off x="0" y="1640616"/>
          <a:ext cx="4458493" cy="0"/>
        </a:xfrm>
        <a:prstGeom prst="line">
          <a:avLst/>
        </a:prstGeom>
        <a:solidFill>
          <a:schemeClr val="accent2">
            <a:hueOff val="-2752922"/>
            <a:satOff val="12147"/>
            <a:lumOff val="-2059"/>
            <a:alphaOff val="0"/>
          </a:schemeClr>
        </a:solidFill>
        <a:ln w="15875" cap="flat" cmpd="sng" algn="ctr">
          <a:solidFill>
            <a:schemeClr val="accent2">
              <a:hueOff val="-2752922"/>
              <a:satOff val="12147"/>
              <a:lumOff val="-205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835CFD-5F5D-4141-8644-D075EFE21B69}">
      <dsp:nvSpPr>
        <dsp:cNvPr id="0" name=""/>
        <dsp:cNvSpPr/>
      </dsp:nvSpPr>
      <dsp:spPr>
        <a:xfrm>
          <a:off x="0" y="1640616"/>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Arrive back at school around 2:30pm on the Friday</a:t>
          </a:r>
          <a:endParaRPr lang="en-US" sz="1600" kern="1200" dirty="0"/>
        </a:p>
      </dsp:txBody>
      <dsp:txXfrm>
        <a:off x="0" y="1640616"/>
        <a:ext cx="4458493" cy="546672"/>
      </dsp:txXfrm>
    </dsp:sp>
    <dsp:sp modelId="{A5CFC9F6-7959-4C29-9128-0C8D0C1F0BD0}">
      <dsp:nvSpPr>
        <dsp:cNvPr id="0" name=""/>
        <dsp:cNvSpPr/>
      </dsp:nvSpPr>
      <dsp:spPr>
        <a:xfrm>
          <a:off x="0" y="2187288"/>
          <a:ext cx="4458493" cy="0"/>
        </a:xfrm>
        <a:prstGeom prst="line">
          <a:avLst/>
        </a:prstGeom>
        <a:solidFill>
          <a:schemeClr val="accent2">
            <a:hueOff val="-3670562"/>
            <a:satOff val="16196"/>
            <a:lumOff val="-2745"/>
            <a:alphaOff val="0"/>
          </a:schemeClr>
        </a:solidFill>
        <a:ln w="15875" cap="flat" cmpd="sng" algn="ctr">
          <a:solidFill>
            <a:schemeClr val="accent2">
              <a:hueOff val="-3670562"/>
              <a:satOff val="16196"/>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48F29E-BD37-4C65-A876-A3E37967C144}">
      <dsp:nvSpPr>
        <dsp:cNvPr id="0" name=""/>
        <dsp:cNvSpPr/>
      </dsp:nvSpPr>
      <dsp:spPr>
        <a:xfrm>
          <a:off x="0" y="2187288"/>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Parents may collect at 3:00pm if you wish, normal closing time at 3:30pm</a:t>
          </a:r>
          <a:endParaRPr lang="en-US" sz="1600" kern="1200" dirty="0"/>
        </a:p>
      </dsp:txBody>
      <dsp:txXfrm>
        <a:off x="0" y="2187288"/>
        <a:ext cx="4458493" cy="546672"/>
      </dsp:txXfrm>
    </dsp:sp>
    <dsp:sp modelId="{107691BE-AB83-4599-AD0D-3C7EA50FFCC6}">
      <dsp:nvSpPr>
        <dsp:cNvPr id="0" name=""/>
        <dsp:cNvSpPr/>
      </dsp:nvSpPr>
      <dsp:spPr>
        <a:xfrm>
          <a:off x="0" y="2733961"/>
          <a:ext cx="4458493" cy="0"/>
        </a:xfrm>
        <a:prstGeom prst="line">
          <a:avLst/>
        </a:prstGeom>
        <a:solidFill>
          <a:schemeClr val="accent2">
            <a:hueOff val="-4588203"/>
            <a:satOff val="20246"/>
            <a:lumOff val="-3431"/>
            <a:alphaOff val="0"/>
          </a:schemeClr>
        </a:solidFill>
        <a:ln w="15875" cap="flat" cmpd="sng" algn="ctr">
          <a:solidFill>
            <a:schemeClr val="accent2">
              <a:hueOff val="-4588203"/>
              <a:satOff val="20246"/>
              <a:lumOff val="-343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A1AE15-38B8-43DA-B110-BB5B24BE463D}">
      <dsp:nvSpPr>
        <dsp:cNvPr id="0" name=""/>
        <dsp:cNvSpPr/>
      </dsp:nvSpPr>
      <dsp:spPr>
        <a:xfrm>
          <a:off x="0" y="2733961"/>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Staff attending – Mr Brown and Miss Balderson </a:t>
          </a:r>
          <a:endParaRPr lang="en-US" sz="1600" kern="1200" dirty="0"/>
        </a:p>
      </dsp:txBody>
      <dsp:txXfrm>
        <a:off x="0" y="2733961"/>
        <a:ext cx="4458493" cy="546672"/>
      </dsp:txXfrm>
    </dsp:sp>
    <dsp:sp modelId="{107830D0-B63C-483B-B773-62A3DB9BCBD4}">
      <dsp:nvSpPr>
        <dsp:cNvPr id="0" name=""/>
        <dsp:cNvSpPr/>
      </dsp:nvSpPr>
      <dsp:spPr>
        <a:xfrm>
          <a:off x="0" y="3280633"/>
          <a:ext cx="4458493" cy="0"/>
        </a:xfrm>
        <a:prstGeom prst="line">
          <a:avLst/>
        </a:prstGeom>
        <a:solidFill>
          <a:schemeClr val="accent2">
            <a:hueOff val="-5505844"/>
            <a:satOff val="24295"/>
            <a:lumOff val="-4118"/>
            <a:alphaOff val="0"/>
          </a:schemeClr>
        </a:solidFill>
        <a:ln w="15875" cap="flat" cmpd="sng" algn="ctr">
          <a:solidFill>
            <a:schemeClr val="accent2">
              <a:hueOff val="-5505844"/>
              <a:satOff val="24295"/>
              <a:lumOff val="-411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3D3E62-395A-423A-919B-4C4B2AEA1DBE}">
      <dsp:nvSpPr>
        <dsp:cNvPr id="0" name=""/>
        <dsp:cNvSpPr/>
      </dsp:nvSpPr>
      <dsp:spPr>
        <a:xfrm>
          <a:off x="0" y="3280633"/>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First Aider – Mr Brown</a:t>
          </a:r>
          <a:endParaRPr lang="en-US" sz="1600" kern="1200"/>
        </a:p>
      </dsp:txBody>
      <dsp:txXfrm>
        <a:off x="0" y="3280633"/>
        <a:ext cx="4458493" cy="546672"/>
      </dsp:txXfrm>
    </dsp:sp>
    <dsp:sp modelId="{AE16C264-DAA3-40AB-942D-AB3B73314C10}">
      <dsp:nvSpPr>
        <dsp:cNvPr id="0" name=""/>
        <dsp:cNvSpPr/>
      </dsp:nvSpPr>
      <dsp:spPr>
        <a:xfrm>
          <a:off x="0" y="3827305"/>
          <a:ext cx="4458493" cy="0"/>
        </a:xfrm>
        <a:prstGeom prst="line">
          <a:avLst/>
        </a:prstGeom>
        <a:solidFill>
          <a:schemeClr val="accent2">
            <a:hueOff val="-6423484"/>
            <a:satOff val="28344"/>
            <a:lumOff val="-4804"/>
            <a:alphaOff val="0"/>
          </a:schemeClr>
        </a:solidFill>
        <a:ln w="15875" cap="flat" cmpd="sng" algn="ctr">
          <a:solidFill>
            <a:schemeClr val="accent2">
              <a:hueOff val="-6423484"/>
              <a:satOff val="28344"/>
              <a:lumOff val="-480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7E254A-0411-462D-BC5D-9E72C9629041}">
      <dsp:nvSpPr>
        <dsp:cNvPr id="0" name=""/>
        <dsp:cNvSpPr/>
      </dsp:nvSpPr>
      <dsp:spPr>
        <a:xfrm>
          <a:off x="0" y="3827305"/>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Buffet menu every day, a good variety to choose from</a:t>
          </a:r>
          <a:endParaRPr lang="en-US" sz="1600" kern="1200" dirty="0"/>
        </a:p>
      </dsp:txBody>
      <dsp:txXfrm>
        <a:off x="0" y="3827305"/>
        <a:ext cx="4458493" cy="546672"/>
      </dsp:txXfrm>
    </dsp:sp>
    <dsp:sp modelId="{4F627861-20B8-453D-AAD5-58F5C84E1797}">
      <dsp:nvSpPr>
        <dsp:cNvPr id="0" name=""/>
        <dsp:cNvSpPr/>
      </dsp:nvSpPr>
      <dsp:spPr>
        <a:xfrm>
          <a:off x="0" y="4373977"/>
          <a:ext cx="4458493" cy="0"/>
        </a:xfrm>
        <a:prstGeom prst="line">
          <a:avLst/>
        </a:prstGeom>
        <a:solidFill>
          <a:schemeClr val="accent2">
            <a:hueOff val="-7341125"/>
            <a:satOff val="32393"/>
            <a:lumOff val="-5490"/>
            <a:alphaOff val="0"/>
          </a:schemeClr>
        </a:solidFill>
        <a:ln w="15875" cap="flat" cmpd="sng" algn="ctr">
          <a:solidFill>
            <a:schemeClr val="accent2">
              <a:hueOff val="-7341125"/>
              <a:satOff val="32393"/>
              <a:lumOff val="-549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DC3928-2876-4904-8CDA-80F418A0EB18}">
      <dsp:nvSpPr>
        <dsp:cNvPr id="0" name=""/>
        <dsp:cNvSpPr/>
      </dsp:nvSpPr>
      <dsp:spPr>
        <a:xfrm>
          <a:off x="0" y="4373977"/>
          <a:ext cx="4458493"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Secure site, when group leaders finish for the day, a security-guard team take over</a:t>
          </a:r>
          <a:endParaRPr lang="en-US" sz="1600" kern="1200"/>
        </a:p>
      </dsp:txBody>
      <dsp:txXfrm>
        <a:off x="0" y="4373977"/>
        <a:ext cx="4458493" cy="5466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04F9E-90F6-4587-8E2A-A8B6DC945649}">
      <dsp:nvSpPr>
        <dsp:cNvPr id="0" name=""/>
        <dsp:cNvSpPr/>
      </dsp:nvSpPr>
      <dsp:spPr>
        <a:xfrm>
          <a:off x="0" y="600"/>
          <a:ext cx="4231481"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757103-15D6-404C-8BF9-3E796F1D747A}">
      <dsp:nvSpPr>
        <dsp:cNvPr id="0" name=""/>
        <dsp:cNvSpPr/>
      </dsp:nvSpPr>
      <dsp:spPr>
        <a:xfrm>
          <a:off x="0" y="600"/>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Water bottle </a:t>
          </a:r>
          <a:endParaRPr lang="en-US" sz="1500" kern="1200"/>
        </a:p>
      </dsp:txBody>
      <dsp:txXfrm>
        <a:off x="0" y="600"/>
        <a:ext cx="4231481" cy="492004"/>
      </dsp:txXfrm>
    </dsp:sp>
    <dsp:sp modelId="{83D25CDB-9D25-408A-A11A-A1A44739B0F3}">
      <dsp:nvSpPr>
        <dsp:cNvPr id="0" name=""/>
        <dsp:cNvSpPr/>
      </dsp:nvSpPr>
      <dsp:spPr>
        <a:xfrm>
          <a:off x="0" y="492605"/>
          <a:ext cx="4231481" cy="0"/>
        </a:xfrm>
        <a:prstGeom prst="line">
          <a:avLst/>
        </a:prstGeom>
        <a:solidFill>
          <a:schemeClr val="accent2">
            <a:hueOff val="-815681"/>
            <a:satOff val="3599"/>
            <a:lumOff val="-610"/>
            <a:alphaOff val="0"/>
          </a:schemeClr>
        </a:solidFill>
        <a:ln w="15875" cap="flat" cmpd="sng" algn="ctr">
          <a:solidFill>
            <a:schemeClr val="accent2">
              <a:hueOff val="-815681"/>
              <a:satOff val="3599"/>
              <a:lumOff val="-61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61A363-E024-46F0-92EB-7543A0E70430}">
      <dsp:nvSpPr>
        <dsp:cNvPr id="0" name=""/>
        <dsp:cNvSpPr/>
      </dsp:nvSpPr>
      <dsp:spPr>
        <a:xfrm>
          <a:off x="0" y="492605"/>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Long sleeves and long trousers </a:t>
          </a:r>
          <a:endParaRPr lang="en-US" sz="1500" kern="1200"/>
        </a:p>
      </dsp:txBody>
      <dsp:txXfrm>
        <a:off x="0" y="492605"/>
        <a:ext cx="4231481" cy="492004"/>
      </dsp:txXfrm>
    </dsp:sp>
    <dsp:sp modelId="{B01A5D30-33D9-4004-9013-D1ECD61BF77D}">
      <dsp:nvSpPr>
        <dsp:cNvPr id="0" name=""/>
        <dsp:cNvSpPr/>
      </dsp:nvSpPr>
      <dsp:spPr>
        <a:xfrm>
          <a:off x="0" y="984610"/>
          <a:ext cx="4231481" cy="0"/>
        </a:xfrm>
        <a:prstGeom prst="line">
          <a:avLst/>
        </a:prstGeom>
        <a:solidFill>
          <a:schemeClr val="accent2">
            <a:hueOff val="-1631361"/>
            <a:satOff val="7198"/>
            <a:lumOff val="-1220"/>
            <a:alphaOff val="0"/>
          </a:schemeClr>
        </a:solidFill>
        <a:ln w="15875" cap="flat" cmpd="sng" algn="ctr">
          <a:solidFill>
            <a:schemeClr val="accent2">
              <a:hueOff val="-1631361"/>
              <a:satOff val="7198"/>
              <a:lumOff val="-122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1855D9-CB1A-44FE-A07A-48CFF5671D11}">
      <dsp:nvSpPr>
        <dsp:cNvPr id="0" name=""/>
        <dsp:cNvSpPr/>
      </dsp:nvSpPr>
      <dsp:spPr>
        <a:xfrm>
          <a:off x="0" y="984610"/>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Long hair tied back</a:t>
          </a:r>
          <a:endParaRPr lang="en-US" sz="1500" kern="1200"/>
        </a:p>
      </dsp:txBody>
      <dsp:txXfrm>
        <a:off x="0" y="984610"/>
        <a:ext cx="4231481" cy="492004"/>
      </dsp:txXfrm>
    </dsp:sp>
    <dsp:sp modelId="{148F12D1-B78A-4EF8-9FBE-94EE7335CBB5}">
      <dsp:nvSpPr>
        <dsp:cNvPr id="0" name=""/>
        <dsp:cNvSpPr/>
      </dsp:nvSpPr>
      <dsp:spPr>
        <a:xfrm>
          <a:off x="0" y="1476615"/>
          <a:ext cx="4231481" cy="0"/>
        </a:xfrm>
        <a:prstGeom prst="line">
          <a:avLst/>
        </a:prstGeom>
        <a:solidFill>
          <a:schemeClr val="accent2">
            <a:hueOff val="-2447042"/>
            <a:satOff val="10798"/>
            <a:lumOff val="-1830"/>
            <a:alphaOff val="0"/>
          </a:schemeClr>
        </a:solidFill>
        <a:ln w="15875" cap="flat" cmpd="sng" algn="ctr">
          <a:solidFill>
            <a:schemeClr val="accent2">
              <a:hueOff val="-2447042"/>
              <a:satOff val="10798"/>
              <a:lumOff val="-183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E5AC91-21FE-4E72-BE6A-F22C39E8EF62}">
      <dsp:nvSpPr>
        <dsp:cNvPr id="0" name=""/>
        <dsp:cNvSpPr/>
      </dsp:nvSpPr>
      <dsp:spPr>
        <a:xfrm>
          <a:off x="0" y="1476615"/>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No jewellery</a:t>
          </a:r>
          <a:endParaRPr lang="en-US" sz="1500" kern="1200"/>
        </a:p>
      </dsp:txBody>
      <dsp:txXfrm>
        <a:off x="0" y="1476615"/>
        <a:ext cx="4231481" cy="492004"/>
      </dsp:txXfrm>
    </dsp:sp>
    <dsp:sp modelId="{02BE9919-9803-4921-A62D-ECADB4BD6FAD}">
      <dsp:nvSpPr>
        <dsp:cNvPr id="0" name=""/>
        <dsp:cNvSpPr/>
      </dsp:nvSpPr>
      <dsp:spPr>
        <a:xfrm>
          <a:off x="0" y="1968620"/>
          <a:ext cx="4231481" cy="0"/>
        </a:xfrm>
        <a:prstGeom prst="line">
          <a:avLst/>
        </a:prstGeom>
        <a:solidFill>
          <a:schemeClr val="accent2">
            <a:hueOff val="-3262722"/>
            <a:satOff val="14397"/>
            <a:lumOff val="-2440"/>
            <a:alphaOff val="0"/>
          </a:schemeClr>
        </a:solidFill>
        <a:ln w="15875" cap="flat" cmpd="sng" algn="ctr">
          <a:solidFill>
            <a:schemeClr val="accent2">
              <a:hueOff val="-3262722"/>
              <a:satOff val="14397"/>
              <a:lumOff val="-244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BAA097-F3C1-488C-A613-21B277CD3CB8}">
      <dsp:nvSpPr>
        <dsp:cNvPr id="0" name=""/>
        <dsp:cNvSpPr/>
      </dsp:nvSpPr>
      <dsp:spPr>
        <a:xfrm>
          <a:off x="0" y="1968620"/>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Indoor shoes for dormitory</a:t>
          </a:r>
          <a:endParaRPr lang="en-US" sz="1500" kern="1200"/>
        </a:p>
      </dsp:txBody>
      <dsp:txXfrm>
        <a:off x="0" y="1968620"/>
        <a:ext cx="4231481" cy="492004"/>
      </dsp:txXfrm>
    </dsp:sp>
    <dsp:sp modelId="{E2D97C96-7CFC-4246-A84C-18E787974C63}">
      <dsp:nvSpPr>
        <dsp:cNvPr id="0" name=""/>
        <dsp:cNvSpPr/>
      </dsp:nvSpPr>
      <dsp:spPr>
        <a:xfrm>
          <a:off x="0" y="2460625"/>
          <a:ext cx="4231481" cy="0"/>
        </a:xfrm>
        <a:prstGeom prst="line">
          <a:avLst/>
        </a:prstGeom>
        <a:solidFill>
          <a:schemeClr val="accent2">
            <a:hueOff val="-4078403"/>
            <a:satOff val="17996"/>
            <a:lumOff val="-3050"/>
            <a:alphaOff val="0"/>
          </a:schemeClr>
        </a:solidFill>
        <a:ln w="15875" cap="flat" cmpd="sng" algn="ctr">
          <a:solidFill>
            <a:schemeClr val="accent2">
              <a:hueOff val="-4078403"/>
              <a:satOff val="17996"/>
              <a:lumOff val="-305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54F5BA-8B56-4A84-8A93-2D66F89E9ECC}">
      <dsp:nvSpPr>
        <dsp:cNvPr id="0" name=""/>
        <dsp:cNvSpPr/>
      </dsp:nvSpPr>
      <dsp:spPr>
        <a:xfrm>
          <a:off x="0" y="2460624"/>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Roll on deodorant – no aerosols</a:t>
          </a:r>
          <a:endParaRPr lang="en-US" sz="1500" kern="1200"/>
        </a:p>
      </dsp:txBody>
      <dsp:txXfrm>
        <a:off x="0" y="2460624"/>
        <a:ext cx="4231481" cy="492004"/>
      </dsp:txXfrm>
    </dsp:sp>
    <dsp:sp modelId="{F7BA3D48-BD94-4D59-98F7-5D1218143143}">
      <dsp:nvSpPr>
        <dsp:cNvPr id="0" name=""/>
        <dsp:cNvSpPr/>
      </dsp:nvSpPr>
      <dsp:spPr>
        <a:xfrm>
          <a:off x="0" y="2952629"/>
          <a:ext cx="4231481" cy="0"/>
        </a:xfrm>
        <a:prstGeom prst="line">
          <a:avLst/>
        </a:prstGeom>
        <a:solidFill>
          <a:schemeClr val="accent2">
            <a:hueOff val="-4894083"/>
            <a:satOff val="21595"/>
            <a:lumOff val="-3660"/>
            <a:alphaOff val="0"/>
          </a:schemeClr>
        </a:solidFill>
        <a:ln w="15875" cap="flat" cmpd="sng" algn="ctr">
          <a:solidFill>
            <a:schemeClr val="accent2">
              <a:hueOff val="-4894083"/>
              <a:satOff val="21595"/>
              <a:lumOff val="-366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514322-B463-4975-B9BB-C66609848002}">
      <dsp:nvSpPr>
        <dsp:cNvPr id="0" name=""/>
        <dsp:cNvSpPr/>
      </dsp:nvSpPr>
      <dsp:spPr>
        <a:xfrm>
          <a:off x="0" y="2952629"/>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No electronics – no phones/I-pads/</a:t>
          </a:r>
          <a:r>
            <a:rPr lang="en-GB" sz="1500" kern="1200" dirty="0" err="1"/>
            <a:t>airtags</a:t>
          </a:r>
          <a:r>
            <a:rPr lang="en-GB" sz="1500" kern="1200" dirty="0"/>
            <a:t>/cameras etc</a:t>
          </a:r>
          <a:endParaRPr lang="en-US" sz="1500" kern="1200" dirty="0"/>
        </a:p>
      </dsp:txBody>
      <dsp:txXfrm>
        <a:off x="0" y="2952629"/>
        <a:ext cx="4231481" cy="492004"/>
      </dsp:txXfrm>
    </dsp:sp>
    <dsp:sp modelId="{63965879-AEAA-4DED-B9DB-F1E31F5B3D8D}">
      <dsp:nvSpPr>
        <dsp:cNvPr id="0" name=""/>
        <dsp:cNvSpPr/>
      </dsp:nvSpPr>
      <dsp:spPr>
        <a:xfrm>
          <a:off x="0" y="3444634"/>
          <a:ext cx="4231481" cy="0"/>
        </a:xfrm>
        <a:prstGeom prst="line">
          <a:avLst/>
        </a:prstGeom>
        <a:solidFill>
          <a:schemeClr val="accent2">
            <a:hueOff val="-5709764"/>
            <a:satOff val="25195"/>
            <a:lumOff val="-4270"/>
            <a:alphaOff val="0"/>
          </a:schemeClr>
        </a:solidFill>
        <a:ln w="15875" cap="flat" cmpd="sng" algn="ctr">
          <a:solidFill>
            <a:schemeClr val="accent2">
              <a:hueOff val="-5709764"/>
              <a:satOff val="25195"/>
              <a:lumOff val="-427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C75BC1-49B0-428D-B822-F445F15217AB}">
      <dsp:nvSpPr>
        <dsp:cNvPr id="0" name=""/>
        <dsp:cNvSpPr/>
      </dsp:nvSpPr>
      <dsp:spPr>
        <a:xfrm>
          <a:off x="0" y="3444634"/>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All medication to be handed to Mr Brown/school in advance – none to be put into bags</a:t>
          </a:r>
          <a:endParaRPr lang="en-US" sz="1500" kern="1200" dirty="0"/>
        </a:p>
      </dsp:txBody>
      <dsp:txXfrm>
        <a:off x="0" y="3444634"/>
        <a:ext cx="4231481" cy="492004"/>
      </dsp:txXfrm>
    </dsp:sp>
    <dsp:sp modelId="{F4FF2C70-99FC-4FE8-AEC4-65BC97C8BE99}">
      <dsp:nvSpPr>
        <dsp:cNvPr id="0" name=""/>
        <dsp:cNvSpPr/>
      </dsp:nvSpPr>
      <dsp:spPr>
        <a:xfrm>
          <a:off x="0" y="3936639"/>
          <a:ext cx="4231481" cy="0"/>
        </a:xfrm>
        <a:prstGeom prst="line">
          <a:avLst/>
        </a:prstGeom>
        <a:solidFill>
          <a:schemeClr val="accent2">
            <a:hueOff val="-6525444"/>
            <a:satOff val="28794"/>
            <a:lumOff val="-4880"/>
            <a:alphaOff val="0"/>
          </a:schemeClr>
        </a:solidFill>
        <a:ln w="15875" cap="flat" cmpd="sng" algn="ctr">
          <a:solidFill>
            <a:schemeClr val="accent2">
              <a:hueOff val="-6525444"/>
              <a:satOff val="28794"/>
              <a:lumOff val="-488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63117A-955B-4958-BA76-461471C55AB0}">
      <dsp:nvSpPr>
        <dsp:cNvPr id="0" name=""/>
        <dsp:cNvSpPr/>
      </dsp:nvSpPr>
      <dsp:spPr>
        <a:xfrm>
          <a:off x="0" y="3936639"/>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Up to £10 for the gift shop (named purse or wallet handed to Mr Brown)</a:t>
          </a:r>
          <a:endParaRPr lang="en-US" sz="1500" kern="1200"/>
        </a:p>
      </dsp:txBody>
      <dsp:txXfrm>
        <a:off x="0" y="3936639"/>
        <a:ext cx="4231481" cy="492004"/>
      </dsp:txXfrm>
    </dsp:sp>
    <dsp:sp modelId="{278A3596-EBE1-4E3E-8A8B-B4E4C29BA79F}">
      <dsp:nvSpPr>
        <dsp:cNvPr id="0" name=""/>
        <dsp:cNvSpPr/>
      </dsp:nvSpPr>
      <dsp:spPr>
        <a:xfrm>
          <a:off x="0" y="4428644"/>
          <a:ext cx="4231481" cy="0"/>
        </a:xfrm>
        <a:prstGeom prst="line">
          <a:avLst/>
        </a:prstGeom>
        <a:solidFill>
          <a:schemeClr val="accent2">
            <a:hueOff val="-7341125"/>
            <a:satOff val="32393"/>
            <a:lumOff val="-5490"/>
            <a:alphaOff val="0"/>
          </a:schemeClr>
        </a:solidFill>
        <a:ln w="15875" cap="flat" cmpd="sng" algn="ctr">
          <a:solidFill>
            <a:schemeClr val="accent2">
              <a:hueOff val="-7341125"/>
              <a:satOff val="32393"/>
              <a:lumOff val="-549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6B4F47-5BED-4199-95BC-934F57D8F6CB}">
      <dsp:nvSpPr>
        <dsp:cNvPr id="0" name=""/>
        <dsp:cNvSpPr/>
      </dsp:nvSpPr>
      <dsp:spPr>
        <a:xfrm>
          <a:off x="0" y="4428644"/>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Regular updates sent through school comms</a:t>
          </a:r>
          <a:endParaRPr lang="en-US" sz="1500" kern="1200" dirty="0"/>
        </a:p>
      </dsp:txBody>
      <dsp:txXfrm>
        <a:off x="0" y="4428644"/>
        <a:ext cx="4231481" cy="4920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235F9-52AF-4263-9E45-CE6AA75E4329}">
      <dsp:nvSpPr>
        <dsp:cNvPr id="0" name=""/>
        <dsp:cNvSpPr/>
      </dsp:nvSpPr>
      <dsp:spPr>
        <a:xfrm>
          <a:off x="0" y="491"/>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CEB044-FBA4-4860-AF79-272B2336F2BA}">
      <dsp:nvSpPr>
        <dsp:cNvPr id="0" name=""/>
        <dsp:cNvSpPr/>
      </dsp:nvSpPr>
      <dsp:spPr>
        <a:xfrm>
          <a:off x="0" y="491"/>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ESSENTIAL kit for OUTDOOR Activities </a:t>
          </a:r>
          <a:endParaRPr lang="en-US" sz="1300" kern="1200"/>
        </a:p>
      </dsp:txBody>
      <dsp:txXfrm>
        <a:off x="0" y="491"/>
        <a:ext cx="7290197" cy="268116"/>
      </dsp:txXfrm>
    </dsp:sp>
    <dsp:sp modelId="{13B843C4-05BB-4A52-905D-68A58298D94E}">
      <dsp:nvSpPr>
        <dsp:cNvPr id="0" name=""/>
        <dsp:cNvSpPr/>
      </dsp:nvSpPr>
      <dsp:spPr>
        <a:xfrm>
          <a:off x="0" y="268607"/>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9F62CD-018A-4A4E-8F6C-CC3BD36F125C}">
      <dsp:nvSpPr>
        <dsp:cNvPr id="0" name=""/>
        <dsp:cNvSpPr/>
      </dsp:nvSpPr>
      <dsp:spPr>
        <a:xfrm>
          <a:off x="0" y="268607"/>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Pair of trainers for land sessions and a spare pair for the raft building, which </a:t>
          </a:r>
          <a:r>
            <a:rPr lang="en-GB" sz="1300" kern="1200"/>
            <a:t>will get wet </a:t>
          </a:r>
          <a:endParaRPr lang="en-US" sz="1300" kern="1200" dirty="0"/>
        </a:p>
      </dsp:txBody>
      <dsp:txXfrm>
        <a:off x="0" y="268607"/>
        <a:ext cx="7290197" cy="268116"/>
      </dsp:txXfrm>
    </dsp:sp>
    <dsp:sp modelId="{5EA8A89E-FB90-40D4-A88A-A3BE94868331}">
      <dsp:nvSpPr>
        <dsp:cNvPr id="0" name=""/>
        <dsp:cNvSpPr/>
      </dsp:nvSpPr>
      <dsp:spPr>
        <a:xfrm>
          <a:off x="0" y="536723"/>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F22371-88E7-4C98-99E7-4C6F281D1AFC}">
      <dsp:nvSpPr>
        <dsp:cNvPr id="0" name=""/>
        <dsp:cNvSpPr/>
      </dsp:nvSpPr>
      <dsp:spPr>
        <a:xfrm>
          <a:off x="0" y="536723"/>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Long trousers – tracksuit, fleece and poly-cotton are great - Jeans </a:t>
          </a:r>
          <a:r>
            <a:rPr lang="en-GB" sz="1300" kern="1200"/>
            <a:t>may be </a:t>
          </a:r>
          <a:r>
            <a:rPr lang="en-GB" sz="1300" kern="1200" dirty="0"/>
            <a:t>suitable </a:t>
          </a:r>
          <a:endParaRPr lang="en-US" sz="1300" kern="1200" dirty="0"/>
        </a:p>
      </dsp:txBody>
      <dsp:txXfrm>
        <a:off x="0" y="536723"/>
        <a:ext cx="7290197" cy="268116"/>
      </dsp:txXfrm>
    </dsp:sp>
    <dsp:sp modelId="{746FAF6C-0584-4A68-BC70-74739D9AE6AF}">
      <dsp:nvSpPr>
        <dsp:cNvPr id="0" name=""/>
        <dsp:cNvSpPr/>
      </dsp:nvSpPr>
      <dsp:spPr>
        <a:xfrm>
          <a:off x="0" y="804839"/>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81947F-3824-4E81-A5A1-4C10C26273FD}">
      <dsp:nvSpPr>
        <dsp:cNvPr id="0" name=""/>
        <dsp:cNvSpPr/>
      </dsp:nvSpPr>
      <dsp:spPr>
        <a:xfrm>
          <a:off x="0" y="804839"/>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Warm long-sleeved tops – fleece is best, or wool, acrylic or poly-cotton </a:t>
          </a:r>
          <a:endParaRPr lang="en-US" sz="1300" kern="1200"/>
        </a:p>
      </dsp:txBody>
      <dsp:txXfrm>
        <a:off x="0" y="804839"/>
        <a:ext cx="7290197" cy="268116"/>
      </dsp:txXfrm>
    </dsp:sp>
    <dsp:sp modelId="{ADD21DF1-4FD4-4AA7-9B13-5F74A49C1B76}">
      <dsp:nvSpPr>
        <dsp:cNvPr id="0" name=""/>
        <dsp:cNvSpPr/>
      </dsp:nvSpPr>
      <dsp:spPr>
        <a:xfrm>
          <a:off x="0" y="1072955"/>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44AAFE-5FF1-417E-A2DB-9172BBA84EA4}">
      <dsp:nvSpPr>
        <dsp:cNvPr id="0" name=""/>
        <dsp:cNvSpPr/>
      </dsp:nvSpPr>
      <dsp:spPr>
        <a:xfrm>
          <a:off x="0" y="1072955"/>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Plenty of T-shirts  </a:t>
          </a:r>
          <a:endParaRPr lang="en-US" sz="1300" kern="1200"/>
        </a:p>
      </dsp:txBody>
      <dsp:txXfrm>
        <a:off x="0" y="1072955"/>
        <a:ext cx="7290197" cy="268116"/>
      </dsp:txXfrm>
    </dsp:sp>
    <dsp:sp modelId="{B6B2F93D-3538-474E-A6FB-D358852A0F12}">
      <dsp:nvSpPr>
        <dsp:cNvPr id="0" name=""/>
        <dsp:cNvSpPr/>
      </dsp:nvSpPr>
      <dsp:spPr>
        <a:xfrm>
          <a:off x="0" y="1341072"/>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583EB9-CEE4-40F9-8CDA-A134F9D482A4}">
      <dsp:nvSpPr>
        <dsp:cNvPr id="0" name=""/>
        <dsp:cNvSpPr/>
      </dsp:nvSpPr>
      <dsp:spPr>
        <a:xfrm>
          <a:off x="0" y="1341072"/>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Socks and underwear for 4 days</a:t>
          </a:r>
          <a:endParaRPr lang="en-US" sz="1300" kern="1200" dirty="0"/>
        </a:p>
      </dsp:txBody>
      <dsp:txXfrm>
        <a:off x="0" y="1341072"/>
        <a:ext cx="7290197" cy="268116"/>
      </dsp:txXfrm>
    </dsp:sp>
    <dsp:sp modelId="{6722AA40-E47C-4860-8D2B-218FFBA3605D}">
      <dsp:nvSpPr>
        <dsp:cNvPr id="0" name=""/>
        <dsp:cNvSpPr/>
      </dsp:nvSpPr>
      <dsp:spPr>
        <a:xfrm>
          <a:off x="0" y="1609188"/>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6F29DB-8E54-4FDC-87F3-7D394BFE9AEB}">
      <dsp:nvSpPr>
        <dsp:cNvPr id="0" name=""/>
        <dsp:cNvSpPr/>
      </dsp:nvSpPr>
      <dsp:spPr>
        <a:xfrm>
          <a:off x="0" y="1609188"/>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Water bottle (named, if possible)</a:t>
          </a:r>
          <a:endParaRPr lang="en-US" sz="1300" kern="1200"/>
        </a:p>
      </dsp:txBody>
      <dsp:txXfrm>
        <a:off x="0" y="1609188"/>
        <a:ext cx="7290197" cy="268116"/>
      </dsp:txXfrm>
    </dsp:sp>
    <dsp:sp modelId="{2FE63899-D617-445C-B286-A734D73E7CD2}">
      <dsp:nvSpPr>
        <dsp:cNvPr id="0" name=""/>
        <dsp:cNvSpPr/>
      </dsp:nvSpPr>
      <dsp:spPr>
        <a:xfrm>
          <a:off x="0" y="1877304"/>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0311D9-4EF9-4F96-A0B5-358D764B51BA}">
      <dsp:nvSpPr>
        <dsp:cNvPr id="0" name=""/>
        <dsp:cNvSpPr/>
      </dsp:nvSpPr>
      <dsp:spPr>
        <a:xfrm>
          <a:off x="0" y="1877304"/>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ESSENTIAL personal kit </a:t>
          </a:r>
          <a:endParaRPr lang="en-US" sz="1300" kern="1200"/>
        </a:p>
      </dsp:txBody>
      <dsp:txXfrm>
        <a:off x="0" y="1877304"/>
        <a:ext cx="7290197" cy="268116"/>
      </dsp:txXfrm>
    </dsp:sp>
    <dsp:sp modelId="{CAA4F653-9D2B-4AE1-B905-5E3896BC0AB5}">
      <dsp:nvSpPr>
        <dsp:cNvPr id="0" name=""/>
        <dsp:cNvSpPr/>
      </dsp:nvSpPr>
      <dsp:spPr>
        <a:xfrm>
          <a:off x="0" y="2145420"/>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D0E5F1-A659-4E3C-9398-5B9ABD091D34}">
      <dsp:nvSpPr>
        <dsp:cNvPr id="0" name=""/>
        <dsp:cNvSpPr/>
      </dsp:nvSpPr>
      <dsp:spPr>
        <a:xfrm>
          <a:off x="0" y="2145420"/>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Wash kit and towels – shower gel, shampoo – roll-on deodorants</a:t>
          </a:r>
          <a:endParaRPr lang="en-US" sz="1300" kern="1200"/>
        </a:p>
      </dsp:txBody>
      <dsp:txXfrm>
        <a:off x="0" y="2145420"/>
        <a:ext cx="7290197" cy="268116"/>
      </dsp:txXfrm>
    </dsp:sp>
    <dsp:sp modelId="{F24C7365-51B8-4874-96E4-E66523DB1126}">
      <dsp:nvSpPr>
        <dsp:cNvPr id="0" name=""/>
        <dsp:cNvSpPr/>
      </dsp:nvSpPr>
      <dsp:spPr>
        <a:xfrm>
          <a:off x="0" y="2413536"/>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D08923-23CC-4430-842B-07E300E13F2A}">
      <dsp:nvSpPr>
        <dsp:cNvPr id="0" name=""/>
        <dsp:cNvSpPr/>
      </dsp:nvSpPr>
      <dsp:spPr>
        <a:xfrm>
          <a:off x="0" y="2413536"/>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Toothbrush &amp; toothpaste </a:t>
          </a:r>
          <a:endParaRPr lang="en-US" sz="1300" kern="1200"/>
        </a:p>
      </dsp:txBody>
      <dsp:txXfrm>
        <a:off x="0" y="2413536"/>
        <a:ext cx="7290197" cy="268116"/>
      </dsp:txXfrm>
    </dsp:sp>
    <dsp:sp modelId="{94DC2668-1467-48D6-9BE4-DD27511191BE}">
      <dsp:nvSpPr>
        <dsp:cNvPr id="0" name=""/>
        <dsp:cNvSpPr/>
      </dsp:nvSpPr>
      <dsp:spPr>
        <a:xfrm>
          <a:off x="0" y="2681652"/>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4146B3-AB5D-46E6-9B70-83F7D601C52B}">
      <dsp:nvSpPr>
        <dsp:cNvPr id="0" name=""/>
        <dsp:cNvSpPr/>
      </dsp:nvSpPr>
      <dsp:spPr>
        <a:xfrm>
          <a:off x="0" y="2681652"/>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Hairbrush (and bobbles)</a:t>
          </a:r>
          <a:endParaRPr lang="en-US" sz="1300" kern="1200" dirty="0"/>
        </a:p>
      </dsp:txBody>
      <dsp:txXfrm>
        <a:off x="0" y="2681652"/>
        <a:ext cx="7290197" cy="268116"/>
      </dsp:txXfrm>
    </dsp:sp>
    <dsp:sp modelId="{8ECAF0EE-8258-4DEE-80B9-461225949678}">
      <dsp:nvSpPr>
        <dsp:cNvPr id="0" name=""/>
        <dsp:cNvSpPr/>
      </dsp:nvSpPr>
      <dsp:spPr>
        <a:xfrm>
          <a:off x="0" y="2949769"/>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10D1B6-0231-4DD8-9F0F-2D80BF3FFEE5}">
      <dsp:nvSpPr>
        <dsp:cNvPr id="0" name=""/>
        <dsp:cNvSpPr/>
      </dsp:nvSpPr>
      <dsp:spPr>
        <a:xfrm>
          <a:off x="0" y="2949769"/>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Pyjamas</a:t>
          </a:r>
          <a:endParaRPr lang="en-US" sz="1300" kern="1200"/>
        </a:p>
      </dsp:txBody>
      <dsp:txXfrm>
        <a:off x="0" y="2949769"/>
        <a:ext cx="7290197" cy="268116"/>
      </dsp:txXfrm>
    </dsp:sp>
    <dsp:sp modelId="{48091D9F-D162-4A96-9066-23D1E996DC04}">
      <dsp:nvSpPr>
        <dsp:cNvPr id="0" name=""/>
        <dsp:cNvSpPr/>
      </dsp:nvSpPr>
      <dsp:spPr>
        <a:xfrm>
          <a:off x="0" y="3217885"/>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6D53AD-5B18-4CC1-9233-FF686B24D5E3}">
      <dsp:nvSpPr>
        <dsp:cNvPr id="0" name=""/>
        <dsp:cNvSpPr/>
      </dsp:nvSpPr>
      <dsp:spPr>
        <a:xfrm>
          <a:off x="0" y="3217885"/>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A bath towel</a:t>
          </a:r>
          <a:endParaRPr lang="en-US" sz="1300" kern="1200"/>
        </a:p>
      </dsp:txBody>
      <dsp:txXfrm>
        <a:off x="0" y="3217885"/>
        <a:ext cx="7290197" cy="268116"/>
      </dsp:txXfrm>
    </dsp:sp>
    <dsp:sp modelId="{7B6C1E9C-801D-41B2-B25F-896424D76C0F}">
      <dsp:nvSpPr>
        <dsp:cNvPr id="0" name=""/>
        <dsp:cNvSpPr/>
      </dsp:nvSpPr>
      <dsp:spPr>
        <a:xfrm>
          <a:off x="0" y="3486001"/>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D6CDCD-F71D-46A3-ADD5-21B910242ABF}">
      <dsp:nvSpPr>
        <dsp:cNvPr id="0" name=""/>
        <dsp:cNvSpPr/>
      </dsp:nvSpPr>
      <dsp:spPr>
        <a:xfrm>
          <a:off x="0" y="3486001"/>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Plastic bag for laundry</a:t>
          </a:r>
          <a:endParaRPr lang="en-US" sz="1300" kern="1200"/>
        </a:p>
      </dsp:txBody>
      <dsp:txXfrm>
        <a:off x="0" y="3486001"/>
        <a:ext cx="7290197" cy="268116"/>
      </dsp:txXfrm>
    </dsp:sp>
    <dsp:sp modelId="{32C3311D-D01E-4EE2-9C7A-4C8C0D426479}">
      <dsp:nvSpPr>
        <dsp:cNvPr id="0" name=""/>
        <dsp:cNvSpPr/>
      </dsp:nvSpPr>
      <dsp:spPr>
        <a:xfrm>
          <a:off x="0" y="3754117"/>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72B051-5B7C-4FB0-887B-F24D4F6F82C5}">
      <dsp:nvSpPr>
        <dsp:cNvPr id="0" name=""/>
        <dsp:cNvSpPr/>
      </dsp:nvSpPr>
      <dsp:spPr>
        <a:xfrm>
          <a:off x="0" y="3754117"/>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Sun cream/sun hats/sunglasses</a:t>
          </a:r>
          <a:endParaRPr lang="en-US" sz="1300" kern="1200"/>
        </a:p>
      </dsp:txBody>
      <dsp:txXfrm>
        <a:off x="0" y="3754117"/>
        <a:ext cx="7290197" cy="26811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DD842F-AB71-403A-AF86-26BDE8F05DEF}" type="datetimeFigureOut">
              <a:rPr lang="en-GB" smtClean="0"/>
              <a:t>24/04/2026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338541-D30C-4891-B8E9-3821B338D67B}" type="slidenum">
              <a:rPr lang="en-GB" smtClean="0"/>
              <a:t>‹#›</a:t>
            </a:fld>
            <a:endParaRPr lang="en-GB"/>
          </a:p>
        </p:txBody>
      </p:sp>
    </p:spTree>
    <p:extLst>
      <p:ext uri="{BB962C8B-B14F-4D97-AF65-F5344CB8AC3E}">
        <p14:creationId xmlns:p14="http://schemas.microsoft.com/office/powerpoint/2010/main" val="3675193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338541-D30C-4891-B8E9-3821B338D67B}" type="slidenum">
              <a:rPr lang="en-GB" smtClean="0"/>
              <a:t>1</a:t>
            </a:fld>
            <a:endParaRPr lang="en-GB"/>
          </a:p>
        </p:txBody>
      </p:sp>
    </p:spTree>
    <p:extLst>
      <p:ext uri="{BB962C8B-B14F-4D97-AF65-F5344CB8AC3E}">
        <p14:creationId xmlns:p14="http://schemas.microsoft.com/office/powerpoint/2010/main" val="2760451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0000"/>
                    <a:lumOff val="10000"/>
                  </a:schemeClr>
                </a:solidFill>
              </a:defRPr>
            </a:lvl1pPr>
            <a:lvl2pPr marL="457189" indent="0" algn="ctr">
              <a:buNone/>
              <a:defRPr sz="1600"/>
            </a:lvl2pPr>
            <a:lvl3pPr marL="914377" indent="0" algn="ctr">
              <a:buNone/>
              <a:defRPr sz="16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7706D69D-37F1-42AF-9FC1-52ADCC998DED}"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6709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6D69D-37F1-42AF-9FC1-52ADCC998DED}"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1779360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9144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457189" indent="0">
              <a:buNone/>
              <a:defRPr sz="16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6D69D-37F1-42AF-9FC1-52ADCC998DED}"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9224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06D69D-37F1-42AF-9FC1-52ADCC998DED}"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824198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lumMod val="75000"/>
                  </a:schemeClr>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lumMod val="75000"/>
                  </a:schemeClr>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06D69D-37F1-42AF-9FC1-52ADCC998DED}" type="datetimeFigureOut">
              <a:rPr lang="en-GB" smtClean="0"/>
              <a:t>24/04/2026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630756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06D69D-37F1-42AF-9FC1-52ADCC998DED}" type="datetimeFigureOut">
              <a:rPr lang="en-GB" smtClean="0"/>
              <a:t>24/04/2026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778359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06D69D-37F1-42AF-9FC1-52ADCC998DED}" type="datetimeFigureOut">
              <a:rPr lang="en-GB" smtClean="0"/>
              <a:t>24/04/2026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363216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06D69D-37F1-42AF-9FC1-52ADCC998DED}"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114750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706D69D-37F1-42AF-9FC1-52ADCC998DED}"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FA400C-8F8D-4CA4-8C9B-03EFC2B0AC8D}" type="slidenum">
              <a:rPr lang="en-GB" smtClean="0"/>
              <a:t>‹#›</a:t>
            </a:fld>
            <a:endParaRPr lang="en-GB"/>
          </a:p>
        </p:txBody>
      </p:sp>
      <p:cxnSp>
        <p:nvCxnSpPr>
          <p:cNvPr id="9" name="Straight Connector 8"/>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4285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6D69D-37F1-42AF-9FC1-52ADCC998DED}"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3046584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6D69D-37F1-42AF-9FC1-52ADCC998DED}"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cxnSp>
        <p:nvCxnSpPr>
          <p:cNvPr id="7" name="Straight Connector 6"/>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2268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7706D69D-37F1-42AF-9FC1-52ADCC998DED}" type="datetimeFigureOut">
              <a:rPr lang="en-GB" smtClean="0"/>
              <a:t>24/04/2026</a:t>
            </a:fld>
            <a:endParaRPr lang="en-GB"/>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GB"/>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BAFA400C-8F8D-4CA4-8C9B-03EFC2B0AC8D}" type="slidenum">
              <a:rPr lang="en-GB" smtClean="0"/>
              <a:t>‹#›</a:t>
            </a:fld>
            <a:endParaRPr lang="en-GB"/>
          </a:p>
        </p:txBody>
      </p:sp>
      <p:cxnSp>
        <p:nvCxnSpPr>
          <p:cNvPr id="7" name="Straight Connector 6"/>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5901993"/>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xStyles>
    <p:title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p:titleStyle>
    <p:body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url?sa=i&amp;rct=j&amp;q=&amp;esrc=s&amp;source=images&amp;cd=&amp;ved=0ahUKEwja5q_0of7SAhWXOsAKHReeBa0QjRwIBw&amp;url=http://www.hothousemedia.com/ltm/ltmbackissues/sep14web/sep14newsroundup.html&amp;psig=AFQjCNFuvXi1U58k3hBjigCQA7eWSVHY_w&amp;ust=1490964543288177"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google.co.uk/imgres?imgurl=https://www.fotohaus.co.uk/architectural/photographer/gallery/SportLeisure/KingswoodDearneValleyactivitycentreConisbrough/K00050_32.jpg&amp;imgrefurl=https://www.fotohaus.co.uk/architectural/photographer/detail/12578-Kingswood-Dearne-Valley.html&amp;docid=rNZRl1LmU1P99M&amp;tbnid=87LQ5ZXzfKHLBM:&amp;vet=1&amp;w=959&amp;h=441&amp;safe=vss&amp;bih=673&amp;biw=1366&amp;ved=0ahUKEwiB1brgoP7SAhUDKsAKHU92D6gQMwgcKAAwAA&amp;iact=c&amp;ictx=1"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ved=0ahUKEwj5pLGnof7SAhVJD8AKHRsDC2MQjRwIBw&amp;url=https://www.fotohaus.co.uk/architectural/photographer/detail/12555-Kingswood-Dearne-Valley.html&amp;psig=AFQjCNG4McjPYIXv0K-yuOS1tUfJjxH4Dg&amp;ust=1490964240250983" TargetMode="External"/><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4.png"/><Relationship Id="rId7" Type="http://schemas.openxmlformats.org/officeDocument/2006/relationships/diagramColors" Target="../diagrams/colors2.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521699"/>
            <a:ext cx="7772400" cy="1470025"/>
          </a:xfrm>
        </p:spPr>
        <p:txBody>
          <a:bodyPr/>
          <a:lstStyle/>
          <a:p>
            <a:r>
              <a:rPr lang="en-GB" dirty="0"/>
              <a:t>PGL 20</a:t>
            </a:r>
            <a:r>
              <a:rPr lang="en-GB" baseline="30000" dirty="0"/>
              <a:t>th</a:t>
            </a:r>
            <a:r>
              <a:rPr lang="en-GB" dirty="0"/>
              <a:t> – 22</a:t>
            </a:r>
            <a:r>
              <a:rPr lang="en-GB" baseline="30000" dirty="0"/>
              <a:t>nd</a:t>
            </a:r>
            <a:r>
              <a:rPr lang="en-GB" dirty="0"/>
              <a:t>  MAY 2026</a:t>
            </a:r>
          </a:p>
        </p:txBody>
      </p:sp>
      <p:sp>
        <p:nvSpPr>
          <p:cNvPr id="3" name="Subtitle 2"/>
          <p:cNvSpPr>
            <a:spLocks noGrp="1"/>
          </p:cNvSpPr>
          <p:nvPr>
            <p:ph type="subTitle" idx="1"/>
          </p:nvPr>
        </p:nvSpPr>
        <p:spPr>
          <a:xfrm>
            <a:off x="1547664" y="3573016"/>
            <a:ext cx="6910536" cy="864096"/>
          </a:xfrm>
        </p:spPr>
        <p:txBody>
          <a:bodyPr>
            <a:normAutofit/>
          </a:bodyPr>
          <a:lstStyle/>
          <a:p>
            <a:r>
              <a:rPr lang="en-GB" sz="4800" dirty="0"/>
              <a:t>Depart school at 9:15am</a:t>
            </a:r>
          </a:p>
        </p:txBody>
      </p:sp>
      <p:pic>
        <p:nvPicPr>
          <p:cNvPr id="4" name="Picture 3"/>
          <p:cNvPicPr>
            <a:picLocks noChangeAspect="1"/>
          </p:cNvPicPr>
          <p:nvPr/>
        </p:nvPicPr>
        <p:blipFill>
          <a:blip r:embed="rId3"/>
          <a:stretch>
            <a:fillRect/>
          </a:stretch>
        </p:blipFill>
        <p:spPr>
          <a:xfrm>
            <a:off x="1547664" y="4919935"/>
            <a:ext cx="5950205" cy="1437729"/>
          </a:xfrm>
          <a:prstGeom prst="rect">
            <a:avLst/>
          </a:prstGeom>
        </p:spPr>
      </p:pic>
      <p:pic>
        <p:nvPicPr>
          <p:cNvPr id="5" name="Picture 4"/>
          <p:cNvPicPr>
            <a:picLocks noChangeAspect="1"/>
          </p:cNvPicPr>
          <p:nvPr/>
        </p:nvPicPr>
        <p:blipFill>
          <a:blip r:embed="rId4"/>
          <a:stretch>
            <a:fillRect/>
          </a:stretch>
        </p:blipFill>
        <p:spPr>
          <a:xfrm>
            <a:off x="1151620" y="86871"/>
            <a:ext cx="6840760" cy="2405067"/>
          </a:xfrm>
          <a:prstGeom prst="rect">
            <a:avLst/>
          </a:prstGeom>
        </p:spPr>
      </p:pic>
    </p:spTree>
    <p:extLst>
      <p:ext uri="{BB962C8B-B14F-4D97-AF65-F5344CB8AC3E}">
        <p14:creationId xmlns:p14="http://schemas.microsoft.com/office/powerpoint/2010/main" val="3009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5" name="Rectangle 4104">
            <a:extLst>
              <a:ext uri="{FF2B5EF4-FFF2-40B4-BE49-F238E27FC236}">
                <a16:creationId xmlns:a16="http://schemas.microsoft.com/office/drawing/2014/main" id="{A2A507F1-2EB5-4798-A15F-A7C34A0A6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4107" name="Straight Connector 4106">
            <a:extLst>
              <a:ext uri="{FF2B5EF4-FFF2-40B4-BE49-F238E27FC236}">
                <a16:creationId xmlns:a16="http://schemas.microsoft.com/office/drawing/2014/main" id="{24F53817-DA39-4DCE-ADDC-F84A3650E8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1"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109" name="Rectangle 4108">
            <a:extLst>
              <a:ext uri="{FF2B5EF4-FFF2-40B4-BE49-F238E27FC236}">
                <a16:creationId xmlns:a16="http://schemas.microsoft.com/office/drawing/2014/main" id="{E7CFC73E-3E90-4B19-A7DF-7423745399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9968"/>
            <a:ext cx="9144000" cy="22980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p:cNvSpPr>
            <a:spLocks noGrp="1"/>
          </p:cNvSpPr>
          <p:nvPr>
            <p:ph type="title"/>
          </p:nvPr>
        </p:nvSpPr>
        <p:spPr>
          <a:xfrm>
            <a:off x="342900" y="4960137"/>
            <a:ext cx="5829300" cy="1463040"/>
          </a:xfrm>
        </p:spPr>
        <p:txBody>
          <a:bodyPr vert="horz" lIns="91440" tIns="45720" rIns="91440" bIns="45720" rtlCol="0" anchor="ctr">
            <a:normAutofit/>
          </a:bodyPr>
          <a:lstStyle/>
          <a:p>
            <a:pPr algn="r" defTabSz="914400"/>
            <a:r>
              <a:rPr lang="en-US" sz="5000" spc="200">
                <a:solidFill>
                  <a:srgbClr val="FFFFFF"/>
                </a:solidFill>
              </a:rPr>
              <a:t>Your home: secure dorms</a:t>
            </a:r>
          </a:p>
        </p:txBody>
      </p:sp>
      <p:sp useBgFill="1">
        <p:nvSpPr>
          <p:cNvPr id="4111" name="Rectangle 4110">
            <a:extLst>
              <a:ext uri="{FF2B5EF4-FFF2-40B4-BE49-F238E27FC236}">
                <a16:creationId xmlns:a16="http://schemas.microsoft.com/office/drawing/2014/main" id="{777C5034-4CD2-4D41-9F8C-C90A0B9EA5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0" name="Picture 4" descr="Image result for kingswood dearne valley bedroom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63474" y="945556"/>
            <a:ext cx="4026789" cy="2680331"/>
          </a:xfrm>
          <a:prstGeom prst="rect">
            <a:avLst/>
          </a:prstGeom>
          <a:noFill/>
          <a:extLst>
            <a:ext uri="{909E8E84-426E-40DD-AFC4-6F175D3DCCD1}">
              <a14:hiddenFill xmlns:a14="http://schemas.microsoft.com/office/drawing/2010/main">
                <a:solidFill>
                  <a:srgbClr val="FFFFFF"/>
                </a:solidFill>
              </a14:hiddenFill>
            </a:ext>
          </a:extLst>
        </p:spPr>
      </p:pic>
      <p:cxnSp>
        <p:nvCxnSpPr>
          <p:cNvPr id="4113" name="Straight Connector 4112">
            <a:extLst>
              <a:ext uri="{FF2B5EF4-FFF2-40B4-BE49-F238E27FC236}">
                <a16:creationId xmlns:a16="http://schemas.microsoft.com/office/drawing/2014/main" id="{B5FB8C64-39D1-4D21-A1AE-7311CDAF9B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45105" y="822682"/>
            <a:ext cx="0" cy="29260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4"/>
          <a:stretch>
            <a:fillRect/>
          </a:stretch>
        </p:blipFill>
        <p:spPr>
          <a:xfrm>
            <a:off x="4753737" y="948662"/>
            <a:ext cx="4005855" cy="2674121"/>
          </a:xfrm>
          <a:prstGeom prst="rect">
            <a:avLst/>
          </a:prstGeom>
        </p:spPr>
      </p:pic>
      <p:cxnSp>
        <p:nvCxnSpPr>
          <p:cNvPr id="4115" name="Straight Connector 4114">
            <a:extLst>
              <a:ext uri="{FF2B5EF4-FFF2-40B4-BE49-F238E27FC236}">
                <a16:creationId xmlns:a16="http://schemas.microsoft.com/office/drawing/2014/main" id="{92446F88-E03E-4F71-B62A-C8D25CA6EB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91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A2A507F1-2EB5-4798-A15F-A7C34A0A6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057" name="Straight Connector 2056">
            <a:extLst>
              <a:ext uri="{FF2B5EF4-FFF2-40B4-BE49-F238E27FC236}">
                <a16:creationId xmlns:a16="http://schemas.microsoft.com/office/drawing/2014/main" id="{24F53817-DA39-4DCE-ADDC-F84A3650E8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1"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059" name="Rectangle 2058">
            <a:extLst>
              <a:ext uri="{FF2B5EF4-FFF2-40B4-BE49-F238E27FC236}">
                <a16:creationId xmlns:a16="http://schemas.microsoft.com/office/drawing/2014/main" id="{E7CFC73E-3E90-4B19-A7DF-7423745399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9968"/>
            <a:ext cx="9144000" cy="22980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p:cNvSpPr>
            <a:spLocks noGrp="1"/>
          </p:cNvSpPr>
          <p:nvPr>
            <p:ph type="title"/>
          </p:nvPr>
        </p:nvSpPr>
        <p:spPr>
          <a:xfrm>
            <a:off x="342900" y="4960137"/>
            <a:ext cx="5829300" cy="1463040"/>
          </a:xfrm>
        </p:spPr>
        <p:txBody>
          <a:bodyPr vert="horz" lIns="91440" tIns="45720" rIns="91440" bIns="45720" rtlCol="0" anchor="ctr">
            <a:normAutofit/>
          </a:bodyPr>
          <a:lstStyle/>
          <a:p>
            <a:pPr algn="r" defTabSz="914400"/>
            <a:r>
              <a:rPr lang="en-US" sz="5000" spc="200">
                <a:solidFill>
                  <a:srgbClr val="FFFFFF"/>
                </a:solidFill>
              </a:rPr>
              <a:t>Bedrooms sleep up to 10</a:t>
            </a:r>
          </a:p>
        </p:txBody>
      </p:sp>
      <p:sp useBgFill="1">
        <p:nvSpPr>
          <p:cNvPr id="2061" name="Rectangle 2060">
            <a:extLst>
              <a:ext uri="{FF2B5EF4-FFF2-40B4-BE49-F238E27FC236}">
                <a16:creationId xmlns:a16="http://schemas.microsoft.com/office/drawing/2014/main" id="{777C5034-4CD2-4D41-9F8C-C90A0B9EA5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Related imag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09685" y="1798262"/>
            <a:ext cx="4026789" cy="1849159"/>
          </a:xfrm>
          <a:prstGeom prst="rect">
            <a:avLst/>
          </a:prstGeom>
          <a:noFill/>
          <a:extLst>
            <a:ext uri="{909E8E84-426E-40DD-AFC4-6F175D3DCCD1}">
              <a14:hiddenFill xmlns:a14="http://schemas.microsoft.com/office/drawing/2010/main">
                <a:solidFill>
                  <a:srgbClr val="FFFFFF"/>
                </a:solidFill>
              </a14:hiddenFill>
            </a:ext>
          </a:extLst>
        </p:spPr>
      </p:pic>
      <p:cxnSp>
        <p:nvCxnSpPr>
          <p:cNvPr id="2063" name="Straight Connector 2062">
            <a:extLst>
              <a:ext uri="{FF2B5EF4-FFF2-40B4-BE49-F238E27FC236}">
                <a16:creationId xmlns:a16="http://schemas.microsoft.com/office/drawing/2014/main" id="{B5FB8C64-39D1-4D21-A1AE-7311CDAF9B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45105" y="822682"/>
            <a:ext cx="0" cy="29260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4"/>
          <a:stretch>
            <a:fillRect/>
          </a:stretch>
        </p:blipFill>
        <p:spPr>
          <a:xfrm>
            <a:off x="4753737" y="946978"/>
            <a:ext cx="4005855" cy="2677488"/>
          </a:xfrm>
          <a:prstGeom prst="rect">
            <a:avLst/>
          </a:prstGeom>
        </p:spPr>
      </p:pic>
      <p:cxnSp>
        <p:nvCxnSpPr>
          <p:cNvPr id="2065" name="Straight Connector 2064">
            <a:extLst>
              <a:ext uri="{FF2B5EF4-FFF2-40B4-BE49-F238E27FC236}">
                <a16:creationId xmlns:a16="http://schemas.microsoft.com/office/drawing/2014/main" id="{92446F88-E03E-4F71-B62A-C8D25CA6EB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3856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094" name="Content Placeholder 4">
            <a:extLst>
              <a:ext uri="{FF2B5EF4-FFF2-40B4-BE49-F238E27FC236}">
                <a16:creationId xmlns:a16="http://schemas.microsoft.com/office/drawing/2014/main" id="{3A9A204A-4972-B674-FBB4-4B2B5BCBA4DB}"/>
              </a:ext>
            </a:extLst>
          </p:cNvPr>
          <p:cNvGraphicFramePr>
            <a:graphicFrameLocks noGrp="1"/>
          </p:cNvGraphicFramePr>
          <p:nvPr>
            <p:ph idx="1"/>
          </p:nvPr>
        </p:nvGraphicFramePr>
        <p:xfrm>
          <a:off x="768096" y="2286000"/>
          <a:ext cx="3492177"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105" name="Rectangle 3083">
            <a:extLst>
              <a:ext uri="{FF2B5EF4-FFF2-40B4-BE49-F238E27FC236}">
                <a16:creationId xmlns:a16="http://schemas.microsoft.com/office/drawing/2014/main" id="{51CAEDA1-2D9E-4101-B553-8060F59F8A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2456" y="0"/>
            <a:ext cx="457908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6" name="Rectangle 3085">
            <a:extLst>
              <a:ext uri="{FF2B5EF4-FFF2-40B4-BE49-F238E27FC236}">
                <a16:creationId xmlns:a16="http://schemas.microsoft.com/office/drawing/2014/main" id="{D8AF0666-DC61-45FB-A7C3-3666814B1A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3756" y="321731"/>
            <a:ext cx="2949380" cy="366223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7"/>
          <a:stretch>
            <a:fillRect/>
          </a:stretch>
        </p:blipFill>
        <p:spPr>
          <a:xfrm>
            <a:off x="4927420" y="1251038"/>
            <a:ext cx="2702052" cy="1803619"/>
          </a:xfrm>
          <a:prstGeom prst="rect">
            <a:avLst/>
          </a:prstGeom>
        </p:spPr>
      </p:pic>
      <p:sp>
        <p:nvSpPr>
          <p:cNvPr id="3107" name="Rectangle 3087">
            <a:extLst>
              <a:ext uri="{FF2B5EF4-FFF2-40B4-BE49-F238E27FC236}">
                <a16:creationId xmlns:a16="http://schemas.microsoft.com/office/drawing/2014/main" id="{EF8AA041-5690-47D3-93E9-B8DE194D7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81846" y="321732"/>
            <a:ext cx="1014521" cy="3668542"/>
          </a:xfrm>
          <a:prstGeom prst="rect">
            <a:avLst/>
          </a:prstGeom>
          <a:solidFill>
            <a:srgbClr val="FFFF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8" name="Rectangle 3089">
            <a:extLst>
              <a:ext uri="{FF2B5EF4-FFF2-40B4-BE49-F238E27FC236}">
                <a16:creationId xmlns:a16="http://schemas.microsoft.com/office/drawing/2014/main" id="{592E6D62-9EA0-4821-A9F1-919E480D5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3756" y="4157447"/>
            <a:ext cx="1578562" cy="2312282"/>
          </a:xfrm>
          <a:prstGeom prst="rect">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9" name="Rectangle 3091">
            <a:extLst>
              <a:ext uri="{FF2B5EF4-FFF2-40B4-BE49-F238E27FC236}">
                <a16:creationId xmlns:a16="http://schemas.microsoft.com/office/drawing/2014/main" id="{939F7F10-4ADB-4678-918B-BC1498630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2968" y="4157447"/>
            <a:ext cx="2405032" cy="231228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9" name="Picture 7" descr="Image result for kingswood dearne valley bedrooms">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tretch>
            <a:fillRect/>
          </a:stretch>
        </p:blipFill>
        <p:spPr bwMode="auto">
          <a:xfrm>
            <a:off x="6625349" y="4592598"/>
            <a:ext cx="2160270" cy="1441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6311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2C24091-6CBB-4025-AC53-9C2BE18C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8096" y="585216"/>
            <a:ext cx="2834314" cy="1499616"/>
          </a:xfrm>
        </p:spPr>
        <p:txBody>
          <a:bodyPr>
            <a:normAutofit/>
          </a:bodyPr>
          <a:lstStyle/>
          <a:p>
            <a:r>
              <a:rPr lang="en-GB" dirty="0">
                <a:solidFill>
                  <a:srgbClr val="FFFFFF"/>
                </a:solidFill>
              </a:rPr>
              <a:t>Activities</a:t>
            </a:r>
          </a:p>
        </p:txBody>
      </p:sp>
      <p:cxnSp>
        <p:nvCxnSpPr>
          <p:cNvPr id="15" name="Straight Connector 14">
            <a:extLst>
              <a:ext uri="{FF2B5EF4-FFF2-40B4-BE49-F238E27FC236}">
                <a16:creationId xmlns:a16="http://schemas.microsoft.com/office/drawing/2014/main" id="{94E6E307-F753-4D8B-8C37-73D4208D65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p:cNvSpPr>
            <a:spLocks noGrp="1"/>
          </p:cNvSpPr>
          <p:nvPr>
            <p:ph idx="1"/>
          </p:nvPr>
        </p:nvSpPr>
        <p:spPr>
          <a:xfrm>
            <a:off x="768096" y="2286000"/>
            <a:ext cx="2843784" cy="3931920"/>
          </a:xfrm>
        </p:spPr>
        <p:txBody>
          <a:bodyPr>
            <a:normAutofit/>
          </a:bodyPr>
          <a:lstStyle/>
          <a:p>
            <a:r>
              <a:rPr lang="en-GB" dirty="0">
                <a:solidFill>
                  <a:srgbClr val="FFFFFF"/>
                </a:solidFill>
              </a:rPr>
              <a:t>Adventure</a:t>
            </a:r>
          </a:p>
          <a:p>
            <a:r>
              <a:rPr lang="en-GB" dirty="0">
                <a:solidFill>
                  <a:srgbClr val="FFFFFF"/>
                </a:solidFill>
              </a:rPr>
              <a:t>Teamwork</a:t>
            </a:r>
          </a:p>
          <a:p>
            <a:r>
              <a:rPr lang="en-GB" dirty="0">
                <a:solidFill>
                  <a:srgbClr val="FFFFFF"/>
                </a:solidFill>
              </a:rPr>
              <a:t>Challenge</a:t>
            </a:r>
          </a:p>
          <a:p>
            <a:r>
              <a:rPr lang="en-GB" dirty="0">
                <a:solidFill>
                  <a:srgbClr val="FFFFFF"/>
                </a:solidFill>
              </a:rPr>
              <a:t>Fun</a:t>
            </a:r>
          </a:p>
        </p:txBody>
      </p:sp>
      <p:pic>
        <p:nvPicPr>
          <p:cNvPr id="8" name="Picture 7"/>
          <p:cNvPicPr>
            <a:picLocks noChangeAspect="1"/>
          </p:cNvPicPr>
          <p:nvPr/>
        </p:nvPicPr>
        <p:blipFill>
          <a:blip r:embed="rId2"/>
          <a:stretch>
            <a:fillRect/>
          </a:stretch>
        </p:blipFill>
        <p:spPr>
          <a:xfrm>
            <a:off x="4220120" y="1511081"/>
            <a:ext cx="2848683" cy="1296150"/>
          </a:xfrm>
          <a:prstGeom prst="rect">
            <a:avLst/>
          </a:prstGeom>
        </p:spPr>
      </p:pic>
      <p:sp>
        <p:nvSpPr>
          <p:cNvPr id="17" name="Rectangle 16">
            <a:extLst>
              <a:ext uri="{FF2B5EF4-FFF2-40B4-BE49-F238E27FC236}">
                <a16:creationId xmlns:a16="http://schemas.microsoft.com/office/drawing/2014/main" id="{EE9FADF3-BB8C-41A4-A9EC-718FFD023E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7511" y="321732"/>
            <a:ext cx="1715190" cy="2717032"/>
          </a:xfrm>
          <a:prstGeom prst="re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E058424-DB47-4DAF-9535-3AA665F497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0118" y="4157448"/>
            <a:ext cx="2848684" cy="23026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3"/>
          <a:srcRect b="7895"/>
          <a:stretch/>
        </p:blipFill>
        <p:spPr>
          <a:xfrm>
            <a:off x="7187510" y="3577501"/>
            <a:ext cx="1715190" cy="2537792"/>
          </a:xfrm>
          <a:prstGeom prst="rect">
            <a:avLst/>
          </a:prstGeom>
        </p:spPr>
      </p:pic>
      <p:sp>
        <p:nvSpPr>
          <p:cNvPr id="5" name="AutoShape 4" descr="Image result for dearne valley kingswood laser ques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dearne valley kingswood laser quest"/>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698126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descr="Image result for dearne valley kingswood laser ques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dearne valley kingswood laser quest"/>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rotWithShape="1">
          <a:blip r:embed="rId2"/>
          <a:srcRect r="11098"/>
          <a:stretch/>
        </p:blipFill>
        <p:spPr>
          <a:xfrm>
            <a:off x="3134424" y="140475"/>
            <a:ext cx="5616624" cy="3319449"/>
          </a:xfrm>
          <a:prstGeom prst="rect">
            <a:avLst/>
          </a:prstGeom>
        </p:spPr>
      </p:pic>
      <p:pic>
        <p:nvPicPr>
          <p:cNvPr id="10" name="Picture 9"/>
          <p:cNvPicPr>
            <a:picLocks noChangeAspect="1"/>
          </p:cNvPicPr>
          <p:nvPr/>
        </p:nvPicPr>
        <p:blipFill>
          <a:blip r:embed="rId3"/>
          <a:stretch>
            <a:fillRect/>
          </a:stretch>
        </p:blipFill>
        <p:spPr>
          <a:xfrm>
            <a:off x="237503" y="3284984"/>
            <a:ext cx="4212763" cy="3296097"/>
          </a:xfrm>
          <a:prstGeom prst="rect">
            <a:avLst/>
          </a:prstGeom>
        </p:spPr>
      </p:pic>
      <p:sp>
        <p:nvSpPr>
          <p:cNvPr id="2" name="TextBox 1">
            <a:extLst>
              <a:ext uri="{FF2B5EF4-FFF2-40B4-BE49-F238E27FC236}">
                <a16:creationId xmlns:a16="http://schemas.microsoft.com/office/drawing/2014/main" id="{F38E57B2-3BBD-A7A5-8AF6-C283F01BC283}"/>
              </a:ext>
            </a:extLst>
          </p:cNvPr>
          <p:cNvSpPr txBox="1"/>
          <p:nvPr/>
        </p:nvSpPr>
        <p:spPr>
          <a:xfrm>
            <a:off x="237503" y="404664"/>
            <a:ext cx="2750321" cy="1754326"/>
          </a:xfrm>
          <a:prstGeom prst="rect">
            <a:avLst/>
          </a:prstGeom>
          <a:noFill/>
        </p:spPr>
        <p:txBody>
          <a:bodyPr wrap="square" rtlCol="0">
            <a:spAutoFit/>
          </a:bodyPr>
          <a:lstStyle/>
          <a:p>
            <a:r>
              <a:rPr lang="en-GB" dirty="0"/>
              <a:t>Children will get to participate in a variety of new and exciting challenges to encourage teamwork, problem-solving and excitement.</a:t>
            </a:r>
          </a:p>
        </p:txBody>
      </p:sp>
      <p:graphicFrame>
        <p:nvGraphicFramePr>
          <p:cNvPr id="14" name="TextBox 6">
            <a:extLst>
              <a:ext uri="{FF2B5EF4-FFF2-40B4-BE49-F238E27FC236}">
                <a16:creationId xmlns:a16="http://schemas.microsoft.com/office/drawing/2014/main" id="{F59EED08-C15A-8E47-C634-3AF439D83AB9}"/>
              </a:ext>
            </a:extLst>
          </p:cNvPr>
          <p:cNvGraphicFramePr/>
          <p:nvPr>
            <p:extLst>
              <p:ext uri="{D42A27DB-BD31-4B8C-83A1-F6EECF244321}">
                <p14:modId xmlns:p14="http://schemas.microsoft.com/office/powerpoint/2010/main" val="1830059829"/>
              </p:ext>
            </p:extLst>
          </p:nvPr>
        </p:nvGraphicFramePr>
        <p:xfrm>
          <a:off x="4492830" y="3429000"/>
          <a:ext cx="4248472" cy="31393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58886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8614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2601" y="643467"/>
            <a:ext cx="2561709" cy="5571066"/>
          </a:xfrm>
        </p:spPr>
        <p:txBody>
          <a:bodyPr>
            <a:normAutofit/>
          </a:bodyPr>
          <a:lstStyle/>
          <a:p>
            <a:r>
              <a:rPr lang="en-GB" sz="4100">
                <a:solidFill>
                  <a:srgbClr val="FFFFFF"/>
                </a:solidFill>
              </a:rPr>
              <a:t>Parent Information</a:t>
            </a:r>
            <a:br>
              <a:rPr lang="en-GB" sz="4100">
                <a:solidFill>
                  <a:srgbClr val="FFFFFF"/>
                </a:solidFill>
              </a:rPr>
            </a:br>
            <a:endParaRPr lang="en-GB" sz="4100">
              <a:solidFill>
                <a:srgbClr val="FFFFFF"/>
              </a:solidFill>
            </a:endParaRPr>
          </a:p>
        </p:txBody>
      </p:sp>
      <p:graphicFrame>
        <p:nvGraphicFramePr>
          <p:cNvPr id="5" name="Content Placeholder 2">
            <a:extLst>
              <a:ext uri="{FF2B5EF4-FFF2-40B4-BE49-F238E27FC236}">
                <a16:creationId xmlns:a16="http://schemas.microsoft.com/office/drawing/2014/main" id="{F87F1D00-BA70-A99C-13DA-293876D9CDF6}"/>
              </a:ext>
            </a:extLst>
          </p:cNvPr>
          <p:cNvGraphicFramePr>
            <a:graphicFrameLocks noGrp="1"/>
          </p:cNvGraphicFramePr>
          <p:nvPr>
            <p:ph idx="1"/>
            <p:extLst>
              <p:ext uri="{D42A27DB-BD31-4B8C-83A1-F6EECF244321}">
                <p14:modId xmlns:p14="http://schemas.microsoft.com/office/powerpoint/2010/main" val="983556610"/>
              </p:ext>
            </p:extLst>
          </p:nvPr>
        </p:nvGraphicFramePr>
        <p:xfrm>
          <a:off x="4202906" y="954088"/>
          <a:ext cx="4458493" cy="492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9056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8614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2601" y="643467"/>
            <a:ext cx="2561709" cy="5571066"/>
          </a:xfrm>
        </p:spPr>
        <p:txBody>
          <a:bodyPr>
            <a:normAutofit/>
          </a:bodyPr>
          <a:lstStyle/>
          <a:p>
            <a:r>
              <a:rPr lang="en-GB" sz="4100">
                <a:solidFill>
                  <a:srgbClr val="FFFFFF"/>
                </a:solidFill>
              </a:rPr>
              <a:t>Information</a:t>
            </a:r>
          </a:p>
        </p:txBody>
      </p:sp>
      <p:graphicFrame>
        <p:nvGraphicFramePr>
          <p:cNvPr id="5" name="Content Placeholder 2">
            <a:extLst>
              <a:ext uri="{FF2B5EF4-FFF2-40B4-BE49-F238E27FC236}">
                <a16:creationId xmlns:a16="http://schemas.microsoft.com/office/drawing/2014/main" id="{A092AB44-4159-C39C-58EE-5739EF581D3D}"/>
              </a:ext>
            </a:extLst>
          </p:cNvPr>
          <p:cNvGraphicFramePr>
            <a:graphicFrameLocks noGrp="1"/>
          </p:cNvGraphicFramePr>
          <p:nvPr>
            <p:ph idx="1"/>
            <p:extLst>
              <p:ext uri="{D42A27DB-BD31-4B8C-83A1-F6EECF244321}">
                <p14:modId xmlns:p14="http://schemas.microsoft.com/office/powerpoint/2010/main" val="3114135680"/>
              </p:ext>
            </p:extLst>
          </p:nvPr>
        </p:nvGraphicFramePr>
        <p:xfrm>
          <a:off x="4202906" y="954088"/>
          <a:ext cx="4231481" cy="492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1253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591" y="804333"/>
            <a:ext cx="2476809" cy="5249334"/>
          </a:xfrm>
        </p:spPr>
        <p:txBody>
          <a:bodyPr>
            <a:normAutofit/>
          </a:bodyPr>
          <a:lstStyle/>
          <a:p>
            <a:pPr algn="r"/>
            <a:r>
              <a:rPr lang="en-GB" dirty="0">
                <a:solidFill>
                  <a:srgbClr val="FFFFFF"/>
                </a:solidFill>
              </a:rPr>
              <a:t>Bedtime</a:t>
            </a:r>
            <a:br>
              <a:rPr lang="en-GB" dirty="0">
                <a:solidFill>
                  <a:srgbClr val="FFFFFF"/>
                </a:solidFill>
              </a:rPr>
            </a:br>
            <a:endParaRPr lang="en-GB" dirty="0">
              <a:solidFill>
                <a:srgbClr val="FFFFFF"/>
              </a:solidFill>
            </a:endParaRPr>
          </a:p>
        </p:txBody>
      </p:sp>
      <p:sp>
        <p:nvSpPr>
          <p:cNvPr id="3" name="Content Placeholder 2"/>
          <p:cNvSpPr>
            <a:spLocks noGrp="1"/>
          </p:cNvSpPr>
          <p:nvPr>
            <p:ph idx="1"/>
          </p:nvPr>
        </p:nvSpPr>
        <p:spPr>
          <a:xfrm>
            <a:off x="3832411" y="804332"/>
            <a:ext cx="4610377" cy="5649003"/>
          </a:xfrm>
        </p:spPr>
        <p:txBody>
          <a:bodyPr anchor="ctr">
            <a:normAutofit/>
          </a:bodyPr>
          <a:lstStyle/>
          <a:p>
            <a:r>
              <a:rPr lang="en-GB" dirty="0"/>
              <a:t>Shower, teeth cleaned and bed around 9.30ish</a:t>
            </a:r>
          </a:p>
          <a:p>
            <a:r>
              <a:rPr lang="en-GB" dirty="0"/>
              <a:t>Lights out around 10:15pm</a:t>
            </a:r>
          </a:p>
          <a:p>
            <a:r>
              <a:rPr lang="en-GB" dirty="0"/>
              <a:t>Up at 7am each morning</a:t>
            </a:r>
          </a:p>
          <a:p>
            <a:endParaRPr lang="en-GB" dirty="0"/>
          </a:p>
          <a:p>
            <a:r>
              <a:rPr lang="en-GB" dirty="0"/>
              <a:t>Any questions, please refer to Mr Brown, who has been to the site 8 times with 3 different schools.</a:t>
            </a:r>
          </a:p>
          <a:p>
            <a:pPr marL="0" indent="0">
              <a:buNone/>
            </a:pPr>
            <a:endParaRPr lang="en-GB" dirty="0"/>
          </a:p>
        </p:txBody>
      </p:sp>
    </p:spTree>
    <p:extLst>
      <p:ext uri="{BB962C8B-B14F-4D97-AF65-F5344CB8AC3E}">
        <p14:creationId xmlns:p14="http://schemas.microsoft.com/office/powerpoint/2010/main" val="3952795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normAutofit/>
          </a:bodyPr>
          <a:lstStyle/>
          <a:p>
            <a:r>
              <a:rPr lang="en-GB"/>
              <a:t>Clothing Kingswood list - enough for 3 days</a:t>
            </a:r>
          </a:p>
        </p:txBody>
      </p:sp>
      <p:graphicFrame>
        <p:nvGraphicFramePr>
          <p:cNvPr id="22" name="Content Placeholder 3">
            <a:extLst>
              <a:ext uri="{FF2B5EF4-FFF2-40B4-BE49-F238E27FC236}">
                <a16:creationId xmlns:a16="http://schemas.microsoft.com/office/drawing/2014/main" id="{6AFD11CB-02FD-B362-7204-1885E7AE860A}"/>
              </a:ext>
            </a:extLst>
          </p:cNvPr>
          <p:cNvGraphicFramePr>
            <a:graphicFrameLocks noGrp="1"/>
          </p:cNvGraphicFramePr>
          <p:nvPr>
            <p:ph idx="1"/>
            <p:extLst>
              <p:ext uri="{D42A27DB-BD31-4B8C-83A1-F6EECF244321}">
                <p14:modId xmlns:p14="http://schemas.microsoft.com/office/powerpoint/2010/main" val="1660083664"/>
              </p:ext>
            </p:extLst>
          </p:nvPr>
        </p:nvGraphicFramePr>
        <p:xfrm>
          <a:off x="767953" y="2286000"/>
          <a:ext cx="7290197"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99668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A957DFD70BB84693DDD5840E053EE4" ma:contentTypeVersion="4" ma:contentTypeDescription="Create a new document." ma:contentTypeScope="" ma:versionID="a95d1d189bda011bcb7ba0bdd7805ad2">
  <xsd:schema xmlns:xsd="http://www.w3.org/2001/XMLSchema" xmlns:xs="http://www.w3.org/2001/XMLSchema" xmlns:p="http://schemas.microsoft.com/office/2006/metadata/properties" xmlns:ns2="0ebac6c2-d8d5-4b89-8020-b73df3db6d21" xmlns:ns3="6ba38834-4c14-4473-bfff-4d85958a0bf3" targetNamespace="http://schemas.microsoft.com/office/2006/metadata/properties" ma:root="true" ma:fieldsID="00ec186a33abf964892cb27636d27dab" ns2:_="" ns3:_="">
    <xsd:import namespace="0ebac6c2-d8d5-4b89-8020-b73df3db6d21"/>
    <xsd:import namespace="6ba38834-4c14-4473-bfff-4d85958a0bf3"/>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ac6c2-d8d5-4b89-8020-b73df3db6d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ba38834-4c14-4473-bfff-4d85958a0bf3"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436A3D-ED83-4E0F-8786-AE0D131D54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ac6c2-d8d5-4b89-8020-b73df3db6d21"/>
    <ds:schemaRef ds:uri="6ba38834-4c14-4473-bfff-4d85958a0b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D3604B-69BD-4833-A09A-2A1A41E06591}">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83A9F3C-E1EA-4F57-85B1-EFBF6D522E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Integral</Template>
  <TotalTime>277</TotalTime>
  <Words>438</Words>
  <Application>Microsoft Office PowerPoint</Application>
  <PresentationFormat>On-screen Show (4:3)</PresentationFormat>
  <Paragraphs>59</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Tw Cen MT</vt:lpstr>
      <vt:lpstr>Tw Cen MT Condensed</vt:lpstr>
      <vt:lpstr>Wingdings 3</vt:lpstr>
      <vt:lpstr>Integral</vt:lpstr>
      <vt:lpstr>PGL 20th – 22nd  MAY 2026</vt:lpstr>
      <vt:lpstr>Your home: secure dorms</vt:lpstr>
      <vt:lpstr>Bedrooms sleep up to 10</vt:lpstr>
      <vt:lpstr>PowerPoint Presentation</vt:lpstr>
      <vt:lpstr>Activities</vt:lpstr>
      <vt:lpstr>PowerPoint Presentation</vt:lpstr>
      <vt:lpstr>Parent Information </vt:lpstr>
      <vt:lpstr>Information</vt:lpstr>
      <vt:lpstr>Bedtime </vt:lpstr>
      <vt:lpstr>Clothing Kingswood list - enough for 3 days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Kingswood May 2017</dc:title>
  <dc:creator>Katie Paul</dc:creator>
  <cp:lastModifiedBy>Darrell Brown</cp:lastModifiedBy>
  <cp:revision>35</cp:revision>
  <dcterms:created xsi:type="dcterms:W3CDTF">2017-03-30T12:41:13Z</dcterms:created>
  <dcterms:modified xsi:type="dcterms:W3CDTF">2026-04-24T10:42:33Z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3600600.00000000</vt:lpwstr>
  </property>
  <property fmtid="{D5CDD505-2E9C-101B-9397-08002B2CF9AE}" pid="3" name="xd_ProgID">
    <vt:lpwstr/>
  </property>
  <property fmtid="{D5CDD505-2E9C-101B-9397-08002B2CF9AE}" pid="4" name="ContentTypeId">
    <vt:lpwstr>0x01010034A957DFD70BB84693DDD5840E053EE4</vt:lpwstr>
  </property>
  <property fmtid="{D5CDD505-2E9C-101B-9397-08002B2CF9AE}" pid="5" name="TemplateUrl">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y fmtid="{D5CDD505-2E9C-101B-9397-08002B2CF9AE}" pid="9" name="xd_Signature">
    <vt:lpwstr/>
  </property>
</Properties>
</file>