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7" r:id="rId2"/>
    <p:sldId id="261" r:id="rId3"/>
    <p:sldId id="259" r:id="rId4"/>
    <p:sldId id="260" r:id="rId5"/>
    <p:sldId id="258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D0D9B7-B271-4337-A1C1-4EA77A533CF8}" v="29" dt="2024-12-16T15:00:58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3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rmald" userId="f507b0ea-4f59-417d-9882-dfcc1922f463" providerId="ADAL" clId="{B7D0D9B7-B271-4337-A1C1-4EA77A533CF8}"/>
    <pc:docChg chg="custSel addSld delSld modSld sldOrd">
      <pc:chgData name="Sarah Wormald" userId="f507b0ea-4f59-417d-9882-dfcc1922f463" providerId="ADAL" clId="{B7D0D9B7-B271-4337-A1C1-4EA77A533CF8}" dt="2024-12-16T15:00:58.896" v="288" actId="2696"/>
      <pc:docMkLst>
        <pc:docMk/>
      </pc:docMkLst>
      <pc:sldChg chg="addSp modSp mod">
        <pc:chgData name="Sarah Wormald" userId="f507b0ea-4f59-417d-9882-dfcc1922f463" providerId="ADAL" clId="{B7D0D9B7-B271-4337-A1C1-4EA77A533CF8}" dt="2024-12-16T12:41:26.586" v="232" actId="403"/>
        <pc:sldMkLst>
          <pc:docMk/>
          <pc:sldMk cId="4107543736" sldId="258"/>
        </pc:sldMkLst>
        <pc:spChg chg="add mod">
          <ac:chgData name="Sarah Wormald" userId="f507b0ea-4f59-417d-9882-dfcc1922f463" providerId="ADAL" clId="{B7D0D9B7-B271-4337-A1C1-4EA77A533CF8}" dt="2024-12-16T12:41:26.586" v="232" actId="403"/>
          <ac:spMkLst>
            <pc:docMk/>
            <pc:sldMk cId="4107543736" sldId="258"/>
            <ac:spMk id="4" creationId="{17B95AB8-8CCB-6DC9-8DCB-516A1C0DFB14}"/>
          </ac:spMkLst>
        </pc:spChg>
      </pc:sldChg>
      <pc:sldChg chg="addSp modSp mod ord modAnim">
        <pc:chgData name="Sarah Wormald" userId="f507b0ea-4f59-417d-9882-dfcc1922f463" providerId="ADAL" clId="{B7D0D9B7-B271-4337-A1C1-4EA77A533CF8}" dt="2024-12-16T12:39:42.760" v="116"/>
        <pc:sldMkLst>
          <pc:docMk/>
          <pc:sldMk cId="3982146760" sldId="261"/>
        </pc:sldMkLst>
        <pc:spChg chg="mod">
          <ac:chgData name="Sarah Wormald" userId="f507b0ea-4f59-417d-9882-dfcc1922f463" providerId="ADAL" clId="{B7D0D9B7-B271-4337-A1C1-4EA77A533CF8}" dt="2024-12-13T19:37:21.619" v="60" actId="1076"/>
          <ac:spMkLst>
            <pc:docMk/>
            <pc:sldMk cId="3982146760" sldId="261"/>
            <ac:spMk id="2" creationId="{03BABE70-33FA-87A2-E706-5F7E7BED2468}"/>
          </ac:spMkLst>
        </pc:spChg>
        <pc:spChg chg="mod">
          <ac:chgData name="Sarah Wormald" userId="f507b0ea-4f59-417d-9882-dfcc1922f463" providerId="ADAL" clId="{B7D0D9B7-B271-4337-A1C1-4EA77A533CF8}" dt="2024-12-13T19:37:18.724" v="59" actId="1076"/>
          <ac:spMkLst>
            <pc:docMk/>
            <pc:sldMk cId="3982146760" sldId="261"/>
            <ac:spMk id="3" creationId="{D2019F6C-9081-DAAF-3FD4-D60AFA2238C5}"/>
          </ac:spMkLst>
        </pc:spChg>
        <pc:spChg chg="add mod">
          <ac:chgData name="Sarah Wormald" userId="f507b0ea-4f59-417d-9882-dfcc1922f463" providerId="ADAL" clId="{B7D0D9B7-B271-4337-A1C1-4EA77A533CF8}" dt="2024-12-16T12:39:40.296" v="115" actId="207"/>
          <ac:spMkLst>
            <pc:docMk/>
            <pc:sldMk cId="3982146760" sldId="261"/>
            <ac:spMk id="4" creationId="{585CB650-DA3A-B015-4C2F-330B7BC42277}"/>
          </ac:spMkLst>
        </pc:spChg>
      </pc:sldChg>
      <pc:sldChg chg="del">
        <pc:chgData name="Sarah Wormald" userId="f507b0ea-4f59-417d-9882-dfcc1922f463" providerId="ADAL" clId="{B7D0D9B7-B271-4337-A1C1-4EA77A533CF8}" dt="2024-12-16T08:45:48.561" v="61" actId="47"/>
        <pc:sldMkLst>
          <pc:docMk/>
          <pc:sldMk cId="144548235" sldId="263"/>
        </pc:sldMkLst>
      </pc:sldChg>
      <pc:sldChg chg="modSp add del mod ord modTransition">
        <pc:chgData name="Sarah Wormald" userId="f507b0ea-4f59-417d-9882-dfcc1922f463" providerId="ADAL" clId="{B7D0D9B7-B271-4337-A1C1-4EA77A533CF8}" dt="2024-12-16T14:58:02.857" v="259" actId="2696"/>
        <pc:sldMkLst>
          <pc:docMk/>
          <pc:sldMk cId="1655997171" sldId="263"/>
        </pc:sldMkLst>
        <pc:spChg chg="mod">
          <ac:chgData name="Sarah Wormald" userId="f507b0ea-4f59-417d-9882-dfcc1922f463" providerId="ADAL" clId="{B7D0D9B7-B271-4337-A1C1-4EA77A533CF8}" dt="2024-12-16T14:58:02.598" v="258"/>
          <ac:spMkLst>
            <pc:docMk/>
            <pc:sldMk cId="1655997171" sldId="263"/>
            <ac:spMk id="2" creationId="{544E6584-8715-6678-1B58-D0E52429FD08}"/>
          </ac:spMkLst>
        </pc:spChg>
      </pc:sldChg>
      <pc:sldChg chg="modSp add del mod ord modTransition">
        <pc:chgData name="Sarah Wormald" userId="f507b0ea-4f59-417d-9882-dfcc1922f463" providerId="ADAL" clId="{B7D0D9B7-B271-4337-A1C1-4EA77A533CF8}" dt="2024-12-16T14:58:52.080" v="273" actId="2696"/>
        <pc:sldMkLst>
          <pc:docMk/>
          <pc:sldMk cId="2252373903" sldId="263"/>
        </pc:sldMkLst>
        <pc:spChg chg="mod">
          <ac:chgData name="Sarah Wormald" userId="f507b0ea-4f59-417d-9882-dfcc1922f463" providerId="ADAL" clId="{B7D0D9B7-B271-4337-A1C1-4EA77A533CF8}" dt="2024-12-16T14:58:51.829" v="272"/>
          <ac:spMkLst>
            <pc:docMk/>
            <pc:sldMk cId="2252373903" sldId="263"/>
            <ac:spMk id="2" creationId="{544E6584-8715-6678-1B58-D0E52429FD08}"/>
          </ac:spMkLst>
        </pc:spChg>
      </pc:sldChg>
      <pc:sldChg chg="modSp add del mod ord modTransition">
        <pc:chgData name="Sarah Wormald" userId="f507b0ea-4f59-417d-9882-dfcc1922f463" providerId="ADAL" clId="{B7D0D9B7-B271-4337-A1C1-4EA77A533CF8}" dt="2024-12-16T15:00:58.896" v="287" actId="2696"/>
        <pc:sldMkLst>
          <pc:docMk/>
          <pc:sldMk cId="2433264726" sldId="263"/>
        </pc:sldMkLst>
        <pc:spChg chg="mod">
          <ac:chgData name="Sarah Wormald" userId="f507b0ea-4f59-417d-9882-dfcc1922f463" providerId="ADAL" clId="{B7D0D9B7-B271-4337-A1C1-4EA77A533CF8}" dt="2024-12-16T15:00:58.662" v="286"/>
          <ac:spMkLst>
            <pc:docMk/>
            <pc:sldMk cId="2433264726" sldId="263"/>
            <ac:spMk id="4" creationId="{585CB650-DA3A-B015-4C2F-330B7BC42277}"/>
          </ac:spMkLst>
        </pc:spChg>
      </pc:sldChg>
      <pc:sldChg chg="modSp add del mod ord modTransition">
        <pc:chgData name="Sarah Wormald" userId="f507b0ea-4f59-417d-9882-dfcc1922f463" providerId="ADAL" clId="{B7D0D9B7-B271-4337-A1C1-4EA77A533CF8}" dt="2024-12-16T14:57:30.632" v="245" actId="2696"/>
        <pc:sldMkLst>
          <pc:docMk/>
          <pc:sldMk cId="3944525900" sldId="263"/>
        </pc:sldMkLst>
        <pc:spChg chg="mod">
          <ac:chgData name="Sarah Wormald" userId="f507b0ea-4f59-417d-9882-dfcc1922f463" providerId="ADAL" clId="{B7D0D9B7-B271-4337-A1C1-4EA77A533CF8}" dt="2024-12-16T14:57:30.366" v="244"/>
          <ac:spMkLst>
            <pc:docMk/>
            <pc:sldMk cId="3944525900" sldId="263"/>
            <ac:spMk id="2" creationId="{544E6584-8715-6678-1B58-D0E52429FD08}"/>
          </ac:spMkLst>
        </pc:spChg>
      </pc:sldChg>
      <pc:sldChg chg="add del ord modTransition">
        <pc:chgData name="Sarah Wormald" userId="f507b0ea-4f59-417d-9882-dfcc1922f463" providerId="ADAL" clId="{B7D0D9B7-B271-4337-A1C1-4EA77A533CF8}" dt="2024-12-16T14:58:52.080" v="274" actId="2696"/>
        <pc:sldMkLst>
          <pc:docMk/>
          <pc:sldMk cId="240719622" sldId="264"/>
        </pc:sldMkLst>
      </pc:sldChg>
      <pc:sldChg chg="add del ord modTransition">
        <pc:chgData name="Sarah Wormald" userId="f507b0ea-4f59-417d-9882-dfcc1922f463" providerId="ADAL" clId="{B7D0D9B7-B271-4337-A1C1-4EA77A533CF8}" dt="2024-12-16T15:00:58.896" v="288" actId="2696"/>
        <pc:sldMkLst>
          <pc:docMk/>
          <pc:sldMk cId="386406319" sldId="264"/>
        </pc:sldMkLst>
      </pc:sldChg>
      <pc:sldChg chg="add del ord modTransition">
        <pc:chgData name="Sarah Wormald" userId="f507b0ea-4f59-417d-9882-dfcc1922f463" providerId="ADAL" clId="{B7D0D9B7-B271-4337-A1C1-4EA77A533CF8}" dt="2024-12-16T14:57:30.632" v="246" actId="2696"/>
        <pc:sldMkLst>
          <pc:docMk/>
          <pc:sldMk cId="1890029098" sldId="264"/>
        </pc:sldMkLst>
      </pc:sldChg>
      <pc:sldChg chg="add del ord modTransition">
        <pc:chgData name="Sarah Wormald" userId="f507b0ea-4f59-417d-9882-dfcc1922f463" providerId="ADAL" clId="{B7D0D9B7-B271-4337-A1C1-4EA77A533CF8}" dt="2024-12-16T14:58:02.857" v="260" actId="2696"/>
        <pc:sldMkLst>
          <pc:docMk/>
          <pc:sldMk cId="2443597882" sldId="26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8B2C98-25EF-4393-9183-07D8C7412C20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45DDCE2-C403-471F-B30B-1E43AB4922B3}">
      <dgm:prSet/>
      <dgm:spPr/>
      <dgm:t>
        <a:bodyPr/>
        <a:lstStyle/>
        <a:p>
          <a:r>
            <a:rPr lang="en-GB"/>
            <a:t>Place value</a:t>
          </a:r>
          <a:endParaRPr lang="en-US"/>
        </a:p>
      </dgm:t>
    </dgm:pt>
    <dgm:pt modelId="{A73FE6DC-2C45-4B2B-B585-07D6307D1DA1}" type="parTrans" cxnId="{69893512-6B93-4A53-90D3-3385FA063F07}">
      <dgm:prSet/>
      <dgm:spPr/>
      <dgm:t>
        <a:bodyPr/>
        <a:lstStyle/>
        <a:p>
          <a:endParaRPr lang="en-US"/>
        </a:p>
      </dgm:t>
    </dgm:pt>
    <dgm:pt modelId="{671BF044-8D00-47B1-A914-7848902FC099}" type="sibTrans" cxnId="{69893512-6B93-4A53-90D3-3385FA063F07}">
      <dgm:prSet/>
      <dgm:spPr/>
      <dgm:t>
        <a:bodyPr/>
        <a:lstStyle/>
        <a:p>
          <a:endParaRPr lang="en-US"/>
        </a:p>
      </dgm:t>
    </dgm:pt>
    <dgm:pt modelId="{DE84BBC6-A3CA-4B85-9DF3-698174EE75BC}">
      <dgm:prSet/>
      <dgm:spPr/>
      <dgm:t>
        <a:bodyPr/>
        <a:lstStyle/>
        <a:p>
          <a:r>
            <a:rPr lang="en-GB"/>
            <a:t>Algebra</a:t>
          </a:r>
          <a:endParaRPr lang="en-US"/>
        </a:p>
      </dgm:t>
    </dgm:pt>
    <dgm:pt modelId="{16F9A23C-D32A-48A1-9051-C4D8128224F3}" type="parTrans" cxnId="{964014EC-E94C-4C7A-8B45-6EC4F6822AF1}">
      <dgm:prSet/>
      <dgm:spPr/>
      <dgm:t>
        <a:bodyPr/>
        <a:lstStyle/>
        <a:p>
          <a:endParaRPr lang="en-US"/>
        </a:p>
      </dgm:t>
    </dgm:pt>
    <dgm:pt modelId="{E0CFEC11-8B53-4367-ABE5-82958B49B1C8}" type="sibTrans" cxnId="{964014EC-E94C-4C7A-8B45-6EC4F6822AF1}">
      <dgm:prSet/>
      <dgm:spPr/>
      <dgm:t>
        <a:bodyPr/>
        <a:lstStyle/>
        <a:p>
          <a:endParaRPr lang="en-US"/>
        </a:p>
      </dgm:t>
    </dgm:pt>
    <dgm:pt modelId="{7F98B428-C228-4F2E-8964-0BFD554D7B2F}">
      <dgm:prSet/>
      <dgm:spPr/>
      <dgm:t>
        <a:bodyPr/>
        <a:lstStyle/>
        <a:p>
          <a:r>
            <a:rPr lang="en-GB"/>
            <a:t>Four operations</a:t>
          </a:r>
          <a:endParaRPr lang="en-US"/>
        </a:p>
      </dgm:t>
    </dgm:pt>
    <dgm:pt modelId="{A7F3BCCF-C9DE-4183-9CB0-C2A770E152DC}" type="parTrans" cxnId="{DE817203-374A-4797-8062-9C709E2F323E}">
      <dgm:prSet/>
      <dgm:spPr/>
      <dgm:t>
        <a:bodyPr/>
        <a:lstStyle/>
        <a:p>
          <a:endParaRPr lang="en-US"/>
        </a:p>
      </dgm:t>
    </dgm:pt>
    <dgm:pt modelId="{78A57E2E-205C-4ADA-9032-1799D35D4BFF}" type="sibTrans" cxnId="{DE817203-374A-4797-8062-9C709E2F323E}">
      <dgm:prSet/>
      <dgm:spPr/>
      <dgm:t>
        <a:bodyPr/>
        <a:lstStyle/>
        <a:p>
          <a:endParaRPr lang="en-US"/>
        </a:p>
      </dgm:t>
    </dgm:pt>
    <dgm:pt modelId="{EE12FBDB-E1E3-465D-9E2C-840CC96C7378}">
      <dgm:prSet/>
      <dgm:spPr/>
      <dgm:t>
        <a:bodyPr/>
        <a:lstStyle/>
        <a:p>
          <a:r>
            <a:rPr lang="en-GB"/>
            <a:t>Ratio</a:t>
          </a:r>
          <a:endParaRPr lang="en-US"/>
        </a:p>
      </dgm:t>
    </dgm:pt>
    <dgm:pt modelId="{9A6AA10E-A1A5-4CED-BE3B-B1993288C6EE}" type="parTrans" cxnId="{E36B1E9D-8CDB-4816-B179-77D018C68C03}">
      <dgm:prSet/>
      <dgm:spPr/>
      <dgm:t>
        <a:bodyPr/>
        <a:lstStyle/>
        <a:p>
          <a:endParaRPr lang="en-US"/>
        </a:p>
      </dgm:t>
    </dgm:pt>
    <dgm:pt modelId="{476F8C2F-DD1D-416F-B787-21A78B53B6F7}" type="sibTrans" cxnId="{E36B1E9D-8CDB-4816-B179-77D018C68C03}">
      <dgm:prSet/>
      <dgm:spPr/>
      <dgm:t>
        <a:bodyPr/>
        <a:lstStyle/>
        <a:p>
          <a:endParaRPr lang="en-US"/>
        </a:p>
      </dgm:t>
    </dgm:pt>
    <dgm:pt modelId="{D2F3D6EA-32FB-44E5-93BD-242599C2A214}">
      <dgm:prSet/>
      <dgm:spPr/>
      <dgm:t>
        <a:bodyPr/>
        <a:lstStyle/>
        <a:p>
          <a:r>
            <a:rPr lang="en-GB"/>
            <a:t>Shape</a:t>
          </a:r>
          <a:endParaRPr lang="en-US"/>
        </a:p>
      </dgm:t>
    </dgm:pt>
    <dgm:pt modelId="{599D109B-2B0A-42E1-B163-00B55C4C734B}" type="parTrans" cxnId="{F3ECCC85-8512-4D98-960F-DBB8D2745571}">
      <dgm:prSet/>
      <dgm:spPr/>
      <dgm:t>
        <a:bodyPr/>
        <a:lstStyle/>
        <a:p>
          <a:endParaRPr lang="en-US"/>
        </a:p>
      </dgm:t>
    </dgm:pt>
    <dgm:pt modelId="{B03A32A3-7736-4ECA-B4A0-606940B95EEB}" type="sibTrans" cxnId="{F3ECCC85-8512-4D98-960F-DBB8D2745571}">
      <dgm:prSet/>
      <dgm:spPr/>
      <dgm:t>
        <a:bodyPr/>
        <a:lstStyle/>
        <a:p>
          <a:endParaRPr lang="en-US"/>
        </a:p>
      </dgm:t>
    </dgm:pt>
    <dgm:pt modelId="{519EAA6B-1E9C-47E5-813F-0DFBCB131AE7}">
      <dgm:prSet/>
      <dgm:spPr/>
      <dgm:t>
        <a:bodyPr/>
        <a:lstStyle/>
        <a:p>
          <a:r>
            <a:rPr lang="en-GB"/>
            <a:t>Measurement</a:t>
          </a:r>
          <a:endParaRPr lang="en-US"/>
        </a:p>
      </dgm:t>
    </dgm:pt>
    <dgm:pt modelId="{6A8D9678-5DE1-4231-84A3-A2E4E3E8BED3}" type="parTrans" cxnId="{BD7E2BE1-AB85-45AA-9842-662740159275}">
      <dgm:prSet/>
      <dgm:spPr/>
      <dgm:t>
        <a:bodyPr/>
        <a:lstStyle/>
        <a:p>
          <a:endParaRPr lang="en-US"/>
        </a:p>
      </dgm:t>
    </dgm:pt>
    <dgm:pt modelId="{0816830E-5325-4982-9E8C-D5789F825E70}" type="sibTrans" cxnId="{BD7E2BE1-AB85-45AA-9842-662740159275}">
      <dgm:prSet/>
      <dgm:spPr/>
      <dgm:t>
        <a:bodyPr/>
        <a:lstStyle/>
        <a:p>
          <a:endParaRPr lang="en-US"/>
        </a:p>
      </dgm:t>
    </dgm:pt>
    <dgm:pt modelId="{7DCFC4F5-D4A8-4CD4-83D5-29D403C7E1F9}">
      <dgm:prSet/>
      <dgm:spPr/>
      <dgm:t>
        <a:bodyPr/>
        <a:lstStyle/>
        <a:p>
          <a:r>
            <a:rPr lang="en-GB"/>
            <a:t>Statistics</a:t>
          </a:r>
          <a:endParaRPr lang="en-US"/>
        </a:p>
      </dgm:t>
    </dgm:pt>
    <dgm:pt modelId="{C7E5A106-97B6-428A-8321-9560E74141EE}" type="parTrans" cxnId="{1262C255-3E10-4D60-A841-EF2513061CF5}">
      <dgm:prSet/>
      <dgm:spPr/>
      <dgm:t>
        <a:bodyPr/>
        <a:lstStyle/>
        <a:p>
          <a:endParaRPr lang="en-US"/>
        </a:p>
      </dgm:t>
    </dgm:pt>
    <dgm:pt modelId="{6D0D0E4F-1519-4831-99C9-946C1C67A28F}" type="sibTrans" cxnId="{1262C255-3E10-4D60-A841-EF2513061CF5}">
      <dgm:prSet/>
      <dgm:spPr/>
      <dgm:t>
        <a:bodyPr/>
        <a:lstStyle/>
        <a:p>
          <a:endParaRPr lang="en-US"/>
        </a:p>
      </dgm:t>
    </dgm:pt>
    <dgm:pt modelId="{BCB8BB9F-D909-4587-A75B-A2AF8405448B}">
      <dgm:prSet/>
      <dgm:spPr/>
      <dgm:t>
        <a:bodyPr/>
        <a:lstStyle/>
        <a:p>
          <a:r>
            <a:rPr lang="en-GB"/>
            <a:t>Fractions, decimals and percentages</a:t>
          </a:r>
          <a:endParaRPr lang="en-US"/>
        </a:p>
      </dgm:t>
    </dgm:pt>
    <dgm:pt modelId="{6A79C3E3-5639-471F-9DB2-70E345A242D8}" type="parTrans" cxnId="{A765058A-47A4-4713-A173-73AFA5428355}">
      <dgm:prSet/>
      <dgm:spPr/>
      <dgm:t>
        <a:bodyPr/>
        <a:lstStyle/>
        <a:p>
          <a:endParaRPr lang="en-US"/>
        </a:p>
      </dgm:t>
    </dgm:pt>
    <dgm:pt modelId="{8E43FEEF-1374-4E46-84BA-2859C8A89DDE}" type="sibTrans" cxnId="{A765058A-47A4-4713-A173-73AFA5428355}">
      <dgm:prSet/>
      <dgm:spPr/>
      <dgm:t>
        <a:bodyPr/>
        <a:lstStyle/>
        <a:p>
          <a:endParaRPr lang="en-US"/>
        </a:p>
      </dgm:t>
    </dgm:pt>
    <dgm:pt modelId="{7ED21D75-909B-4E7F-9D97-F56CFC8B2A26}" type="pres">
      <dgm:prSet presAssocID="{CC8B2C98-25EF-4393-9183-07D8C7412C20}" presName="diagram" presStyleCnt="0">
        <dgm:presLayoutVars>
          <dgm:dir/>
          <dgm:resizeHandles val="exact"/>
        </dgm:presLayoutVars>
      </dgm:prSet>
      <dgm:spPr/>
    </dgm:pt>
    <dgm:pt modelId="{084EAF29-E45A-482E-98FC-F4B80DC17597}" type="pres">
      <dgm:prSet presAssocID="{545DDCE2-C403-471F-B30B-1E43AB4922B3}" presName="node" presStyleLbl="node1" presStyleIdx="0" presStyleCnt="8">
        <dgm:presLayoutVars>
          <dgm:bulletEnabled val="1"/>
        </dgm:presLayoutVars>
      </dgm:prSet>
      <dgm:spPr/>
    </dgm:pt>
    <dgm:pt modelId="{9F7F77CD-70F3-4162-8EBA-155C671A4810}" type="pres">
      <dgm:prSet presAssocID="{671BF044-8D00-47B1-A914-7848902FC099}" presName="sibTrans" presStyleCnt="0"/>
      <dgm:spPr/>
    </dgm:pt>
    <dgm:pt modelId="{2294A0B6-A74A-4708-8E2B-3ACFD47ACA3D}" type="pres">
      <dgm:prSet presAssocID="{DE84BBC6-A3CA-4B85-9DF3-698174EE75BC}" presName="node" presStyleLbl="node1" presStyleIdx="1" presStyleCnt="8">
        <dgm:presLayoutVars>
          <dgm:bulletEnabled val="1"/>
        </dgm:presLayoutVars>
      </dgm:prSet>
      <dgm:spPr/>
    </dgm:pt>
    <dgm:pt modelId="{3003106E-1710-4321-8037-2D1AB72AD788}" type="pres">
      <dgm:prSet presAssocID="{E0CFEC11-8B53-4367-ABE5-82958B49B1C8}" presName="sibTrans" presStyleCnt="0"/>
      <dgm:spPr/>
    </dgm:pt>
    <dgm:pt modelId="{8FA12C4E-ABA3-4080-A787-F4AE8C44C785}" type="pres">
      <dgm:prSet presAssocID="{7F98B428-C228-4F2E-8964-0BFD554D7B2F}" presName="node" presStyleLbl="node1" presStyleIdx="2" presStyleCnt="8">
        <dgm:presLayoutVars>
          <dgm:bulletEnabled val="1"/>
        </dgm:presLayoutVars>
      </dgm:prSet>
      <dgm:spPr/>
    </dgm:pt>
    <dgm:pt modelId="{989020D8-41A7-49AC-B458-EB7883198717}" type="pres">
      <dgm:prSet presAssocID="{78A57E2E-205C-4ADA-9032-1799D35D4BFF}" presName="sibTrans" presStyleCnt="0"/>
      <dgm:spPr/>
    </dgm:pt>
    <dgm:pt modelId="{BE2A09E6-588A-4F48-942D-2A24BBA08DEB}" type="pres">
      <dgm:prSet presAssocID="{EE12FBDB-E1E3-465D-9E2C-840CC96C7378}" presName="node" presStyleLbl="node1" presStyleIdx="3" presStyleCnt="8">
        <dgm:presLayoutVars>
          <dgm:bulletEnabled val="1"/>
        </dgm:presLayoutVars>
      </dgm:prSet>
      <dgm:spPr/>
    </dgm:pt>
    <dgm:pt modelId="{A70CB547-6CBD-490A-A21F-A2EF747CB5F5}" type="pres">
      <dgm:prSet presAssocID="{476F8C2F-DD1D-416F-B787-21A78B53B6F7}" presName="sibTrans" presStyleCnt="0"/>
      <dgm:spPr/>
    </dgm:pt>
    <dgm:pt modelId="{9D813FF7-8D83-4277-9FFD-C983CB07F34B}" type="pres">
      <dgm:prSet presAssocID="{D2F3D6EA-32FB-44E5-93BD-242599C2A214}" presName="node" presStyleLbl="node1" presStyleIdx="4" presStyleCnt="8">
        <dgm:presLayoutVars>
          <dgm:bulletEnabled val="1"/>
        </dgm:presLayoutVars>
      </dgm:prSet>
      <dgm:spPr/>
    </dgm:pt>
    <dgm:pt modelId="{9581B8C4-EB55-4256-96A4-81D2B0427311}" type="pres">
      <dgm:prSet presAssocID="{B03A32A3-7736-4ECA-B4A0-606940B95EEB}" presName="sibTrans" presStyleCnt="0"/>
      <dgm:spPr/>
    </dgm:pt>
    <dgm:pt modelId="{0D20B324-18F9-46F1-A9A2-1EED500A9683}" type="pres">
      <dgm:prSet presAssocID="{519EAA6B-1E9C-47E5-813F-0DFBCB131AE7}" presName="node" presStyleLbl="node1" presStyleIdx="5" presStyleCnt="8">
        <dgm:presLayoutVars>
          <dgm:bulletEnabled val="1"/>
        </dgm:presLayoutVars>
      </dgm:prSet>
      <dgm:spPr/>
    </dgm:pt>
    <dgm:pt modelId="{7883B654-BF6D-4EC1-900F-5361364BB1E9}" type="pres">
      <dgm:prSet presAssocID="{0816830E-5325-4982-9E8C-D5789F825E70}" presName="sibTrans" presStyleCnt="0"/>
      <dgm:spPr/>
    </dgm:pt>
    <dgm:pt modelId="{970FDCA3-3878-44F9-8327-CFD7349FE21C}" type="pres">
      <dgm:prSet presAssocID="{7DCFC4F5-D4A8-4CD4-83D5-29D403C7E1F9}" presName="node" presStyleLbl="node1" presStyleIdx="6" presStyleCnt="8">
        <dgm:presLayoutVars>
          <dgm:bulletEnabled val="1"/>
        </dgm:presLayoutVars>
      </dgm:prSet>
      <dgm:spPr/>
    </dgm:pt>
    <dgm:pt modelId="{91AAFBBB-0CBC-448A-A91A-741F2F0BAA00}" type="pres">
      <dgm:prSet presAssocID="{6D0D0E4F-1519-4831-99C9-946C1C67A28F}" presName="sibTrans" presStyleCnt="0"/>
      <dgm:spPr/>
    </dgm:pt>
    <dgm:pt modelId="{CB796C2B-4D8F-4128-B7DC-F89F64741EC7}" type="pres">
      <dgm:prSet presAssocID="{BCB8BB9F-D909-4587-A75B-A2AF8405448B}" presName="node" presStyleLbl="node1" presStyleIdx="7" presStyleCnt="8">
        <dgm:presLayoutVars>
          <dgm:bulletEnabled val="1"/>
        </dgm:presLayoutVars>
      </dgm:prSet>
      <dgm:spPr/>
    </dgm:pt>
  </dgm:ptLst>
  <dgm:cxnLst>
    <dgm:cxn modelId="{DE817203-374A-4797-8062-9C709E2F323E}" srcId="{CC8B2C98-25EF-4393-9183-07D8C7412C20}" destId="{7F98B428-C228-4F2E-8964-0BFD554D7B2F}" srcOrd="2" destOrd="0" parTransId="{A7F3BCCF-C9DE-4183-9CB0-C2A770E152DC}" sibTransId="{78A57E2E-205C-4ADA-9032-1799D35D4BFF}"/>
    <dgm:cxn modelId="{69893512-6B93-4A53-90D3-3385FA063F07}" srcId="{CC8B2C98-25EF-4393-9183-07D8C7412C20}" destId="{545DDCE2-C403-471F-B30B-1E43AB4922B3}" srcOrd="0" destOrd="0" parTransId="{A73FE6DC-2C45-4B2B-B585-07D6307D1DA1}" sibTransId="{671BF044-8D00-47B1-A914-7848902FC099}"/>
    <dgm:cxn modelId="{379A655D-DBCF-40A6-B910-C7071A77E359}" type="presOf" srcId="{519EAA6B-1E9C-47E5-813F-0DFBCB131AE7}" destId="{0D20B324-18F9-46F1-A9A2-1EED500A9683}" srcOrd="0" destOrd="0" presId="urn:microsoft.com/office/officeart/2005/8/layout/default"/>
    <dgm:cxn modelId="{E6BD8563-8652-449D-BDB8-775267D8F888}" type="presOf" srcId="{7DCFC4F5-D4A8-4CD4-83D5-29D403C7E1F9}" destId="{970FDCA3-3878-44F9-8327-CFD7349FE21C}" srcOrd="0" destOrd="0" presId="urn:microsoft.com/office/officeart/2005/8/layout/default"/>
    <dgm:cxn modelId="{C75FCA6D-BC8A-43D2-98B3-3F4CB8ED7549}" type="presOf" srcId="{D2F3D6EA-32FB-44E5-93BD-242599C2A214}" destId="{9D813FF7-8D83-4277-9FFD-C983CB07F34B}" srcOrd="0" destOrd="0" presId="urn:microsoft.com/office/officeart/2005/8/layout/default"/>
    <dgm:cxn modelId="{1262C255-3E10-4D60-A841-EF2513061CF5}" srcId="{CC8B2C98-25EF-4393-9183-07D8C7412C20}" destId="{7DCFC4F5-D4A8-4CD4-83D5-29D403C7E1F9}" srcOrd="6" destOrd="0" parTransId="{C7E5A106-97B6-428A-8321-9560E74141EE}" sibTransId="{6D0D0E4F-1519-4831-99C9-946C1C67A28F}"/>
    <dgm:cxn modelId="{C1F6C455-5E8D-4EA8-9738-441AF9A4FC4A}" type="presOf" srcId="{7F98B428-C228-4F2E-8964-0BFD554D7B2F}" destId="{8FA12C4E-ABA3-4080-A787-F4AE8C44C785}" srcOrd="0" destOrd="0" presId="urn:microsoft.com/office/officeart/2005/8/layout/default"/>
    <dgm:cxn modelId="{3C0DD777-0B02-4363-A0CC-9B8451724454}" type="presOf" srcId="{CC8B2C98-25EF-4393-9183-07D8C7412C20}" destId="{7ED21D75-909B-4E7F-9D97-F56CFC8B2A26}" srcOrd="0" destOrd="0" presId="urn:microsoft.com/office/officeart/2005/8/layout/default"/>
    <dgm:cxn modelId="{1F003A81-C39B-4A81-858C-B84F36071CEF}" type="presOf" srcId="{DE84BBC6-A3CA-4B85-9DF3-698174EE75BC}" destId="{2294A0B6-A74A-4708-8E2B-3ACFD47ACA3D}" srcOrd="0" destOrd="0" presId="urn:microsoft.com/office/officeart/2005/8/layout/default"/>
    <dgm:cxn modelId="{F3ECCC85-8512-4D98-960F-DBB8D2745571}" srcId="{CC8B2C98-25EF-4393-9183-07D8C7412C20}" destId="{D2F3D6EA-32FB-44E5-93BD-242599C2A214}" srcOrd="4" destOrd="0" parTransId="{599D109B-2B0A-42E1-B163-00B55C4C734B}" sibTransId="{B03A32A3-7736-4ECA-B4A0-606940B95EEB}"/>
    <dgm:cxn modelId="{A765058A-47A4-4713-A173-73AFA5428355}" srcId="{CC8B2C98-25EF-4393-9183-07D8C7412C20}" destId="{BCB8BB9F-D909-4587-A75B-A2AF8405448B}" srcOrd="7" destOrd="0" parTransId="{6A79C3E3-5639-471F-9DB2-70E345A242D8}" sibTransId="{8E43FEEF-1374-4E46-84BA-2859C8A89DDE}"/>
    <dgm:cxn modelId="{E36B1E9D-8CDB-4816-B179-77D018C68C03}" srcId="{CC8B2C98-25EF-4393-9183-07D8C7412C20}" destId="{EE12FBDB-E1E3-465D-9E2C-840CC96C7378}" srcOrd="3" destOrd="0" parTransId="{9A6AA10E-A1A5-4CED-BE3B-B1993288C6EE}" sibTransId="{476F8C2F-DD1D-416F-B787-21A78B53B6F7}"/>
    <dgm:cxn modelId="{370712B3-2020-4315-ABF8-66A8EA7E108C}" type="presOf" srcId="{EE12FBDB-E1E3-465D-9E2C-840CC96C7378}" destId="{BE2A09E6-588A-4F48-942D-2A24BBA08DEB}" srcOrd="0" destOrd="0" presId="urn:microsoft.com/office/officeart/2005/8/layout/default"/>
    <dgm:cxn modelId="{0EE308CE-D4E1-4F3C-9546-A40E5C1831A4}" type="presOf" srcId="{545DDCE2-C403-471F-B30B-1E43AB4922B3}" destId="{084EAF29-E45A-482E-98FC-F4B80DC17597}" srcOrd="0" destOrd="0" presId="urn:microsoft.com/office/officeart/2005/8/layout/default"/>
    <dgm:cxn modelId="{BD7E2BE1-AB85-45AA-9842-662740159275}" srcId="{CC8B2C98-25EF-4393-9183-07D8C7412C20}" destId="{519EAA6B-1E9C-47E5-813F-0DFBCB131AE7}" srcOrd="5" destOrd="0" parTransId="{6A8D9678-5DE1-4231-84A3-A2E4E3E8BED3}" sibTransId="{0816830E-5325-4982-9E8C-D5789F825E70}"/>
    <dgm:cxn modelId="{964014EC-E94C-4C7A-8B45-6EC4F6822AF1}" srcId="{CC8B2C98-25EF-4393-9183-07D8C7412C20}" destId="{DE84BBC6-A3CA-4B85-9DF3-698174EE75BC}" srcOrd="1" destOrd="0" parTransId="{16F9A23C-D32A-48A1-9051-C4D8128224F3}" sibTransId="{E0CFEC11-8B53-4367-ABE5-82958B49B1C8}"/>
    <dgm:cxn modelId="{E365A4FB-BFDD-4773-9B77-150E2A1F9DC2}" type="presOf" srcId="{BCB8BB9F-D909-4587-A75B-A2AF8405448B}" destId="{CB796C2B-4D8F-4128-B7DC-F89F64741EC7}" srcOrd="0" destOrd="0" presId="urn:microsoft.com/office/officeart/2005/8/layout/default"/>
    <dgm:cxn modelId="{6CAE1424-79C5-4C71-896F-3B9CE5014923}" type="presParOf" srcId="{7ED21D75-909B-4E7F-9D97-F56CFC8B2A26}" destId="{084EAF29-E45A-482E-98FC-F4B80DC17597}" srcOrd="0" destOrd="0" presId="urn:microsoft.com/office/officeart/2005/8/layout/default"/>
    <dgm:cxn modelId="{535F169E-D3BB-421F-B238-1760EA234C11}" type="presParOf" srcId="{7ED21D75-909B-4E7F-9D97-F56CFC8B2A26}" destId="{9F7F77CD-70F3-4162-8EBA-155C671A4810}" srcOrd="1" destOrd="0" presId="urn:microsoft.com/office/officeart/2005/8/layout/default"/>
    <dgm:cxn modelId="{311F2E96-705F-4D93-8572-508FFE38100B}" type="presParOf" srcId="{7ED21D75-909B-4E7F-9D97-F56CFC8B2A26}" destId="{2294A0B6-A74A-4708-8E2B-3ACFD47ACA3D}" srcOrd="2" destOrd="0" presId="urn:microsoft.com/office/officeart/2005/8/layout/default"/>
    <dgm:cxn modelId="{B6893850-8FBE-46A0-A880-99EEA172CE24}" type="presParOf" srcId="{7ED21D75-909B-4E7F-9D97-F56CFC8B2A26}" destId="{3003106E-1710-4321-8037-2D1AB72AD788}" srcOrd="3" destOrd="0" presId="urn:microsoft.com/office/officeart/2005/8/layout/default"/>
    <dgm:cxn modelId="{00FBB166-C30B-4542-B6CC-5B5FA064C326}" type="presParOf" srcId="{7ED21D75-909B-4E7F-9D97-F56CFC8B2A26}" destId="{8FA12C4E-ABA3-4080-A787-F4AE8C44C785}" srcOrd="4" destOrd="0" presId="urn:microsoft.com/office/officeart/2005/8/layout/default"/>
    <dgm:cxn modelId="{53B92E43-A1D0-4FD8-8A71-4082980A7EB9}" type="presParOf" srcId="{7ED21D75-909B-4E7F-9D97-F56CFC8B2A26}" destId="{989020D8-41A7-49AC-B458-EB7883198717}" srcOrd="5" destOrd="0" presId="urn:microsoft.com/office/officeart/2005/8/layout/default"/>
    <dgm:cxn modelId="{638D1FD7-BE26-4AB2-8552-52F5F4D82EE1}" type="presParOf" srcId="{7ED21D75-909B-4E7F-9D97-F56CFC8B2A26}" destId="{BE2A09E6-588A-4F48-942D-2A24BBA08DEB}" srcOrd="6" destOrd="0" presId="urn:microsoft.com/office/officeart/2005/8/layout/default"/>
    <dgm:cxn modelId="{7691B56F-91D0-4D65-87DE-B3ADAC53FE6C}" type="presParOf" srcId="{7ED21D75-909B-4E7F-9D97-F56CFC8B2A26}" destId="{A70CB547-6CBD-490A-A21F-A2EF747CB5F5}" srcOrd="7" destOrd="0" presId="urn:microsoft.com/office/officeart/2005/8/layout/default"/>
    <dgm:cxn modelId="{C57566F2-A4D0-455E-80E5-048866E2B6D4}" type="presParOf" srcId="{7ED21D75-909B-4E7F-9D97-F56CFC8B2A26}" destId="{9D813FF7-8D83-4277-9FFD-C983CB07F34B}" srcOrd="8" destOrd="0" presId="urn:microsoft.com/office/officeart/2005/8/layout/default"/>
    <dgm:cxn modelId="{79A2A771-4C60-4867-BE8A-AFB8DF045AD7}" type="presParOf" srcId="{7ED21D75-909B-4E7F-9D97-F56CFC8B2A26}" destId="{9581B8C4-EB55-4256-96A4-81D2B0427311}" srcOrd="9" destOrd="0" presId="urn:microsoft.com/office/officeart/2005/8/layout/default"/>
    <dgm:cxn modelId="{6B22EB49-EE14-46D0-9299-B812DE624189}" type="presParOf" srcId="{7ED21D75-909B-4E7F-9D97-F56CFC8B2A26}" destId="{0D20B324-18F9-46F1-A9A2-1EED500A9683}" srcOrd="10" destOrd="0" presId="urn:microsoft.com/office/officeart/2005/8/layout/default"/>
    <dgm:cxn modelId="{CCC964B9-60CF-4697-8ECC-E7199E3C259C}" type="presParOf" srcId="{7ED21D75-909B-4E7F-9D97-F56CFC8B2A26}" destId="{7883B654-BF6D-4EC1-900F-5361364BB1E9}" srcOrd="11" destOrd="0" presId="urn:microsoft.com/office/officeart/2005/8/layout/default"/>
    <dgm:cxn modelId="{D73D02A7-F595-4749-B692-79E1F82D7F07}" type="presParOf" srcId="{7ED21D75-909B-4E7F-9D97-F56CFC8B2A26}" destId="{970FDCA3-3878-44F9-8327-CFD7349FE21C}" srcOrd="12" destOrd="0" presId="urn:microsoft.com/office/officeart/2005/8/layout/default"/>
    <dgm:cxn modelId="{FBB2C662-2C44-40C0-A530-670ADB0A0C47}" type="presParOf" srcId="{7ED21D75-909B-4E7F-9D97-F56CFC8B2A26}" destId="{91AAFBBB-0CBC-448A-A91A-741F2F0BAA00}" srcOrd="13" destOrd="0" presId="urn:microsoft.com/office/officeart/2005/8/layout/default"/>
    <dgm:cxn modelId="{762ADDC1-3BA4-42ED-8122-DB2E4CFFA9C0}" type="presParOf" srcId="{7ED21D75-909B-4E7F-9D97-F56CFC8B2A26}" destId="{CB796C2B-4D8F-4128-B7DC-F89F64741EC7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4EAF29-E45A-482E-98FC-F4B80DC17597}">
      <dsp:nvSpPr>
        <dsp:cNvPr id="0" name=""/>
        <dsp:cNvSpPr/>
      </dsp:nvSpPr>
      <dsp:spPr>
        <a:xfrm>
          <a:off x="3080" y="587032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Place value</a:t>
          </a:r>
          <a:endParaRPr lang="en-US" sz="2700" kern="1200"/>
        </a:p>
      </dsp:txBody>
      <dsp:txXfrm>
        <a:off x="3080" y="587032"/>
        <a:ext cx="2444055" cy="1466433"/>
      </dsp:txXfrm>
    </dsp:sp>
    <dsp:sp modelId="{2294A0B6-A74A-4708-8E2B-3ACFD47ACA3D}">
      <dsp:nvSpPr>
        <dsp:cNvPr id="0" name=""/>
        <dsp:cNvSpPr/>
      </dsp:nvSpPr>
      <dsp:spPr>
        <a:xfrm>
          <a:off x="2691541" y="587032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214801"/>
                <a:satOff val="-1467"/>
                <a:lumOff val="-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14801"/>
                <a:satOff val="-1467"/>
                <a:lumOff val="-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14801"/>
                <a:satOff val="-1467"/>
                <a:lumOff val="-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Algebra</a:t>
          </a:r>
          <a:endParaRPr lang="en-US" sz="2700" kern="1200"/>
        </a:p>
      </dsp:txBody>
      <dsp:txXfrm>
        <a:off x="2691541" y="587032"/>
        <a:ext cx="2444055" cy="1466433"/>
      </dsp:txXfrm>
    </dsp:sp>
    <dsp:sp modelId="{8FA12C4E-ABA3-4080-A787-F4AE8C44C785}">
      <dsp:nvSpPr>
        <dsp:cNvPr id="0" name=""/>
        <dsp:cNvSpPr/>
      </dsp:nvSpPr>
      <dsp:spPr>
        <a:xfrm>
          <a:off x="5380002" y="587032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429602"/>
                <a:satOff val="-2934"/>
                <a:lumOff val="-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29602"/>
                <a:satOff val="-2934"/>
                <a:lumOff val="-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29602"/>
                <a:satOff val="-2934"/>
                <a:lumOff val="-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Four operations</a:t>
          </a:r>
          <a:endParaRPr lang="en-US" sz="2700" kern="1200"/>
        </a:p>
      </dsp:txBody>
      <dsp:txXfrm>
        <a:off x="5380002" y="587032"/>
        <a:ext cx="2444055" cy="1466433"/>
      </dsp:txXfrm>
    </dsp:sp>
    <dsp:sp modelId="{BE2A09E6-588A-4F48-942D-2A24BBA08DEB}">
      <dsp:nvSpPr>
        <dsp:cNvPr id="0" name=""/>
        <dsp:cNvSpPr/>
      </dsp:nvSpPr>
      <dsp:spPr>
        <a:xfrm>
          <a:off x="8068463" y="587032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644402"/>
                <a:satOff val="-4401"/>
                <a:lumOff val="-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44402"/>
                <a:satOff val="-4401"/>
                <a:lumOff val="-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44402"/>
                <a:satOff val="-4401"/>
                <a:lumOff val="-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Ratio</a:t>
          </a:r>
          <a:endParaRPr lang="en-US" sz="2700" kern="1200"/>
        </a:p>
      </dsp:txBody>
      <dsp:txXfrm>
        <a:off x="8068463" y="587032"/>
        <a:ext cx="2444055" cy="1466433"/>
      </dsp:txXfrm>
    </dsp:sp>
    <dsp:sp modelId="{9D813FF7-8D83-4277-9FFD-C983CB07F34B}">
      <dsp:nvSpPr>
        <dsp:cNvPr id="0" name=""/>
        <dsp:cNvSpPr/>
      </dsp:nvSpPr>
      <dsp:spPr>
        <a:xfrm>
          <a:off x="3080" y="2297871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859203"/>
                <a:satOff val="-5868"/>
                <a:lumOff val="-23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59203"/>
                <a:satOff val="-5868"/>
                <a:lumOff val="-23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59203"/>
                <a:satOff val="-5868"/>
                <a:lumOff val="-23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Shape</a:t>
          </a:r>
          <a:endParaRPr lang="en-US" sz="2700" kern="1200"/>
        </a:p>
      </dsp:txBody>
      <dsp:txXfrm>
        <a:off x="3080" y="2297871"/>
        <a:ext cx="2444055" cy="1466433"/>
      </dsp:txXfrm>
    </dsp:sp>
    <dsp:sp modelId="{0D20B324-18F9-46F1-A9A2-1EED500A9683}">
      <dsp:nvSpPr>
        <dsp:cNvPr id="0" name=""/>
        <dsp:cNvSpPr/>
      </dsp:nvSpPr>
      <dsp:spPr>
        <a:xfrm>
          <a:off x="2691541" y="2297871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1074004"/>
                <a:satOff val="-7335"/>
                <a:lumOff val="-29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74004"/>
                <a:satOff val="-7335"/>
                <a:lumOff val="-29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74004"/>
                <a:satOff val="-7335"/>
                <a:lumOff val="-29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Measurement</a:t>
          </a:r>
          <a:endParaRPr lang="en-US" sz="2700" kern="1200"/>
        </a:p>
      </dsp:txBody>
      <dsp:txXfrm>
        <a:off x="2691541" y="2297871"/>
        <a:ext cx="2444055" cy="1466433"/>
      </dsp:txXfrm>
    </dsp:sp>
    <dsp:sp modelId="{970FDCA3-3878-44F9-8327-CFD7349FE21C}">
      <dsp:nvSpPr>
        <dsp:cNvPr id="0" name=""/>
        <dsp:cNvSpPr/>
      </dsp:nvSpPr>
      <dsp:spPr>
        <a:xfrm>
          <a:off x="5380002" y="2297871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1288805"/>
                <a:satOff val="-8802"/>
                <a:lumOff val="-353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288805"/>
                <a:satOff val="-8802"/>
                <a:lumOff val="-353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288805"/>
                <a:satOff val="-8802"/>
                <a:lumOff val="-353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Statistics</a:t>
          </a:r>
          <a:endParaRPr lang="en-US" sz="2700" kern="1200"/>
        </a:p>
      </dsp:txBody>
      <dsp:txXfrm>
        <a:off x="5380002" y="2297871"/>
        <a:ext cx="2444055" cy="1466433"/>
      </dsp:txXfrm>
    </dsp:sp>
    <dsp:sp modelId="{CB796C2B-4D8F-4128-B7DC-F89F64741EC7}">
      <dsp:nvSpPr>
        <dsp:cNvPr id="0" name=""/>
        <dsp:cNvSpPr/>
      </dsp:nvSpPr>
      <dsp:spPr>
        <a:xfrm>
          <a:off x="8068463" y="2297871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-1503605"/>
                <a:satOff val="-10269"/>
                <a:lumOff val="-411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503605"/>
                <a:satOff val="-10269"/>
                <a:lumOff val="-411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503605"/>
                <a:satOff val="-10269"/>
                <a:lumOff val="-411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Fractions, decimals and percentages</a:t>
          </a:r>
          <a:endParaRPr lang="en-US" sz="2700" kern="1200"/>
        </a:p>
      </dsp:txBody>
      <dsp:txXfrm>
        <a:off x="8068463" y="2297871"/>
        <a:ext cx="2444055" cy="14664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94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76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61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303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65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15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8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0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324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530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100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923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344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814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12/16/2024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73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85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9" r:id="rId2"/>
    <p:sldLayoutId id="2147483688" r:id="rId3"/>
    <p:sldLayoutId id="2147483687" r:id="rId4"/>
    <p:sldLayoutId id="2147483683" r:id="rId5"/>
    <p:sldLayoutId id="2147483690" r:id="rId6"/>
    <p:sldLayoutId id="2147483684" r:id="rId7"/>
    <p:sldLayoutId id="2147483685" r:id="rId8"/>
    <p:sldLayoutId id="2147483675" r:id="rId9"/>
    <p:sldLayoutId id="2147483680" r:id="rId10"/>
    <p:sldLayoutId id="2147483676" r:id="rId11"/>
    <p:sldLayoutId id="2147483677" r:id="rId12"/>
    <p:sldLayoutId id="2147483678" r:id="rId13"/>
    <p:sldLayoutId id="2147483679" r:id="rId14"/>
    <p:sldLayoutId id="2147483681" r:id="rId15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blue and green background with white dots&#10;&#10;Description automatically generated">
            <a:extLst>
              <a:ext uri="{FF2B5EF4-FFF2-40B4-BE49-F238E27FC236}">
                <a16:creationId xmlns:a16="http://schemas.microsoft.com/office/drawing/2014/main" id="{B3C74103-308E-1FF4-049E-9D2A3583FB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4988"/>
          <a:stretch/>
        </p:blipFill>
        <p:spPr>
          <a:xfrm>
            <a:off x="9" y="-1119"/>
            <a:ext cx="12191982" cy="685911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4E6584-8715-6678-1B58-D0E52429F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83307" y="1942393"/>
            <a:ext cx="8625385" cy="2729554"/>
          </a:xfrm>
        </p:spPr>
        <p:txBody>
          <a:bodyPr>
            <a:noAutofit/>
          </a:bodyPr>
          <a:lstStyle/>
          <a:p>
            <a:r>
              <a:rPr lang="en-GB" sz="19900" dirty="0">
                <a:solidFill>
                  <a:srgbClr val="FFFFFF"/>
                </a:solidFill>
              </a:rPr>
              <a:t>Maths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84989302-18EE-C247-210B-424541CB9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41260" y="5143501"/>
            <a:ext cx="6414220" cy="1454524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solidFill>
                  <a:srgbClr val="FFFFFF"/>
                </a:solidFill>
              </a:rPr>
              <a:t>Times tables parent meeting </a:t>
            </a:r>
          </a:p>
        </p:txBody>
      </p:sp>
    </p:spTree>
    <p:extLst>
      <p:ext uri="{BB962C8B-B14F-4D97-AF65-F5344CB8AC3E}">
        <p14:creationId xmlns:p14="http://schemas.microsoft.com/office/powerpoint/2010/main" val="283127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ABE70-33FA-87A2-E706-5F7E7BED2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2530" y="-172278"/>
            <a:ext cx="9634011" cy="1325563"/>
          </a:xfrm>
        </p:spPr>
        <p:txBody>
          <a:bodyPr/>
          <a:lstStyle/>
          <a:p>
            <a:r>
              <a:rPr lang="en-GB" dirty="0"/>
              <a:t>On Friday we re-launched TTRS-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19F6C-9081-DAAF-3FD4-D60AFA223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0688" y="714393"/>
            <a:ext cx="10057697" cy="5985803"/>
          </a:xfrm>
        </p:spPr>
        <p:txBody>
          <a:bodyPr>
            <a:normAutofit/>
          </a:bodyPr>
          <a:lstStyle/>
          <a:p>
            <a:r>
              <a:rPr lang="en-GB" sz="2800" dirty="0"/>
              <a:t>There is a variety of different games that the children can engage in on this platform: </a:t>
            </a:r>
          </a:p>
          <a:p>
            <a:r>
              <a:rPr lang="en-GB" sz="2800" dirty="0"/>
              <a:t>From trying to increase their rockstar status</a:t>
            </a:r>
          </a:p>
          <a:p>
            <a:r>
              <a:rPr lang="en-GB" sz="2800" dirty="0"/>
              <a:t>Beat the clock</a:t>
            </a:r>
          </a:p>
          <a:p>
            <a:r>
              <a:rPr lang="en-GB" sz="2800" dirty="0"/>
              <a:t>Challenge a friend (or a teacher) </a:t>
            </a:r>
          </a:p>
          <a:p>
            <a:r>
              <a:rPr lang="en-GB" sz="2800" dirty="0"/>
              <a:t>Gigs </a:t>
            </a:r>
          </a:p>
          <a:p>
            <a:r>
              <a:rPr lang="en-GB" sz="2800" dirty="0"/>
              <a:t>Play multiplayer </a:t>
            </a:r>
          </a:p>
          <a:p>
            <a:r>
              <a:rPr lang="en-GB" sz="2800" dirty="0"/>
              <a:t>Complete in battles set by teachers.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85CB650-DA3A-B015-4C2F-330B7BC42277}"/>
              </a:ext>
            </a:extLst>
          </p:cNvPr>
          <p:cNvSpPr/>
          <p:nvPr/>
        </p:nvSpPr>
        <p:spPr>
          <a:xfrm>
            <a:off x="8984974" y="3949148"/>
            <a:ext cx="2716696" cy="1908313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For 100 points scored in a week= 1 merit</a:t>
            </a:r>
          </a:p>
        </p:txBody>
      </p:sp>
    </p:spTree>
    <p:extLst>
      <p:ext uri="{BB962C8B-B14F-4D97-AF65-F5344CB8AC3E}">
        <p14:creationId xmlns:p14="http://schemas.microsoft.com/office/powerpoint/2010/main" val="398214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3060F9-E5BA-E753-44CC-4A0E4009F48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4069" b="642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0943F4-EF11-90CB-C3CA-DEE976A14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Why do we need to teach times tables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0C1C0D-30DF-7023-835B-C409EE9CD90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78758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FF4A234-29BA-4B70-BFC0-64FBB64F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67262A-6EF1-49ED-B8DE-DDD3E58042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628551-64BA-D470-6A0A-8AA4D3F0F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815" y="1633061"/>
            <a:ext cx="3453722" cy="3495286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800" dirty="0">
                <a:latin typeface="+mn-lt"/>
              </a:rPr>
              <a:t>At the end of Year 4, the children are expected to know all their times tables to 12 x 12, as well as the division facts.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492946-B39C-4250-B4C8-D82A25043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1035" y="880021"/>
            <a:ext cx="6498031" cy="51117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8BF65-CEB8-22E2-A56F-E3700B6A5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1940" y="1501255"/>
            <a:ext cx="5108852" cy="3907390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14" name="Freeform 142">
            <a:extLst>
              <a:ext uri="{FF2B5EF4-FFF2-40B4-BE49-F238E27FC236}">
                <a16:creationId xmlns:a16="http://schemas.microsoft.com/office/drawing/2014/main" id="{B30D69F3-F5DC-4D65-B4AF-733FF6D50D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768174" y="6609757"/>
            <a:ext cx="3545" cy="5712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0 w 1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1"/>
                  <a:pt x="1" y="1"/>
                  <a:pt x="1" y="2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C3FF339-0C9A-4139-9C80-B154CB1E6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92" y="5479237"/>
            <a:ext cx="12057048" cy="1073975"/>
            <a:chOff x="11192" y="5479237"/>
            <a:chExt cx="12057048" cy="1073975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26951B5F-AC36-48AF-A319-55FE78425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327394" y="635532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5">
              <a:extLst>
                <a:ext uri="{FF2B5EF4-FFF2-40B4-BE49-F238E27FC236}">
                  <a16:creationId xmlns:a16="http://schemas.microsoft.com/office/drawing/2014/main" id="{F49E610F-6598-471F-91DF-D5851F14A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911390" y="553265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id="{74DE0CDB-BB1F-4A69-A0A2-9C32D0B6AC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684530" y="5529394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60">
              <a:extLst>
                <a:ext uri="{FF2B5EF4-FFF2-40B4-BE49-F238E27FC236}">
                  <a16:creationId xmlns:a16="http://schemas.microsoft.com/office/drawing/2014/main" id="{05BE2C0F-8AF8-4EB8-9EE8-0F65327A51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435517" y="552198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2">
              <a:extLst>
                <a:ext uri="{FF2B5EF4-FFF2-40B4-BE49-F238E27FC236}">
                  <a16:creationId xmlns:a16="http://schemas.microsoft.com/office/drawing/2014/main" id="{2A5CD3F7-632C-4582-87F6-584F870E0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395640" y="578970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83">
              <a:extLst>
                <a:ext uri="{FF2B5EF4-FFF2-40B4-BE49-F238E27FC236}">
                  <a16:creationId xmlns:a16="http://schemas.microsoft.com/office/drawing/2014/main" id="{51D68BBB-9910-4A2E-8881-4760A930C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665033" y="5771753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9">
              <a:extLst>
                <a:ext uri="{FF2B5EF4-FFF2-40B4-BE49-F238E27FC236}">
                  <a16:creationId xmlns:a16="http://schemas.microsoft.com/office/drawing/2014/main" id="{7EC690E3-A4DE-4B8A-A186-0F3B49BC21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907845" y="5826426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5">
              <a:extLst>
                <a:ext uri="{FF2B5EF4-FFF2-40B4-BE49-F238E27FC236}">
                  <a16:creationId xmlns:a16="http://schemas.microsoft.com/office/drawing/2014/main" id="{1BB18CCD-20C3-4BE5-A6BA-9339E8AB9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376143" y="6032065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7">
              <a:extLst>
                <a:ext uri="{FF2B5EF4-FFF2-40B4-BE49-F238E27FC236}">
                  <a16:creationId xmlns:a16="http://schemas.microsoft.com/office/drawing/2014/main" id="{BED0B41F-67D3-4AD8-9A8A-DA5DD871A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088139" y="6055729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09">
              <a:extLst>
                <a:ext uri="{FF2B5EF4-FFF2-40B4-BE49-F238E27FC236}">
                  <a16:creationId xmlns:a16="http://schemas.microsoft.com/office/drawing/2014/main" id="{BC7AB75D-8130-4CC6-96B3-BAD26C3747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655287" y="6058995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11">
              <a:extLst>
                <a:ext uri="{FF2B5EF4-FFF2-40B4-BE49-F238E27FC236}">
                  <a16:creationId xmlns:a16="http://schemas.microsoft.com/office/drawing/2014/main" id="{A4118456-1C3E-447C-81DD-1F013BF5E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937087" y="607123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32">
              <a:extLst>
                <a:ext uri="{FF2B5EF4-FFF2-40B4-BE49-F238E27FC236}">
                  <a16:creationId xmlns:a16="http://schemas.microsoft.com/office/drawing/2014/main" id="{9C6D6B04-EC5A-4149-A53B-C73E97693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522245" y="634860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34">
              <a:extLst>
                <a:ext uri="{FF2B5EF4-FFF2-40B4-BE49-F238E27FC236}">
                  <a16:creationId xmlns:a16="http://schemas.microsoft.com/office/drawing/2014/main" id="{813095FE-556E-4A61-9BF3-732D49280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284869" y="6310329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id="{21793E62-B549-4243-B8FA-B143D6B4AE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793296" y="6312998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1">
              <a:extLst>
                <a:ext uri="{FF2B5EF4-FFF2-40B4-BE49-F238E27FC236}">
                  <a16:creationId xmlns:a16="http://schemas.microsoft.com/office/drawing/2014/main" id="{43ADD9DB-48ED-4A8C-9A75-0E93AB47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610793" y="607003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92">
              <a:extLst>
                <a:ext uri="{FF2B5EF4-FFF2-40B4-BE49-F238E27FC236}">
                  <a16:creationId xmlns:a16="http://schemas.microsoft.com/office/drawing/2014/main" id="{E7C72DF4-E774-4605-971D-0840BD069C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932685" y="606930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93">
              <a:extLst>
                <a:ext uri="{FF2B5EF4-FFF2-40B4-BE49-F238E27FC236}">
                  <a16:creationId xmlns:a16="http://schemas.microsoft.com/office/drawing/2014/main" id="{23BFA407-416B-4086-A635-1FB860F0E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086396" y="6078286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94">
              <a:extLst>
                <a:ext uri="{FF2B5EF4-FFF2-40B4-BE49-F238E27FC236}">
                  <a16:creationId xmlns:a16="http://schemas.microsoft.com/office/drawing/2014/main" id="{7C8F4B70-75FD-4457-A219-00E8F9862E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987068" y="610603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5">
              <a:extLst>
                <a:ext uri="{FF2B5EF4-FFF2-40B4-BE49-F238E27FC236}">
                  <a16:creationId xmlns:a16="http://schemas.microsoft.com/office/drawing/2014/main" id="{8B19E2D0-7290-4EC0-AB6B-7F7AD87BDE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319459" y="610847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96">
              <a:extLst>
                <a:ext uri="{FF2B5EF4-FFF2-40B4-BE49-F238E27FC236}">
                  <a16:creationId xmlns:a16="http://schemas.microsoft.com/office/drawing/2014/main" id="{A19B4676-7AC8-4F42-A34D-1A39433EE8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771808" y="6115007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97">
              <a:extLst>
                <a:ext uri="{FF2B5EF4-FFF2-40B4-BE49-F238E27FC236}">
                  <a16:creationId xmlns:a16="http://schemas.microsoft.com/office/drawing/2014/main" id="{8B7FE908-80E4-483B-A777-C7B4EC4787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534717" y="611745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98">
              <a:extLst>
                <a:ext uri="{FF2B5EF4-FFF2-40B4-BE49-F238E27FC236}">
                  <a16:creationId xmlns:a16="http://schemas.microsoft.com/office/drawing/2014/main" id="{2681A8C9-F444-4E8C-B844-9F7949428C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095661" y="6117455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99">
              <a:extLst>
                <a:ext uri="{FF2B5EF4-FFF2-40B4-BE49-F238E27FC236}">
                  <a16:creationId xmlns:a16="http://schemas.microsoft.com/office/drawing/2014/main" id="{D20ADAA4-D2A2-4685-98BF-248A08AE1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830696" y="6117453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00">
              <a:extLst>
                <a:ext uri="{FF2B5EF4-FFF2-40B4-BE49-F238E27FC236}">
                  <a16:creationId xmlns:a16="http://schemas.microsoft.com/office/drawing/2014/main" id="{341DD6EA-CF88-4A3C-BAEE-501042763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469623" y="6117454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1">
              <a:extLst>
                <a:ext uri="{FF2B5EF4-FFF2-40B4-BE49-F238E27FC236}">
                  <a16:creationId xmlns:a16="http://schemas.microsoft.com/office/drawing/2014/main" id="{3D241D69-1838-4786-A9A3-E92867ABFB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262664" y="6123984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2">
              <a:extLst>
                <a:ext uri="{FF2B5EF4-FFF2-40B4-BE49-F238E27FC236}">
                  <a16:creationId xmlns:a16="http://schemas.microsoft.com/office/drawing/2014/main" id="{7A7396BB-7045-4151-AACC-8B8AF1ABD9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701721" y="612724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3">
              <a:extLst>
                <a:ext uri="{FF2B5EF4-FFF2-40B4-BE49-F238E27FC236}">
                  <a16:creationId xmlns:a16="http://schemas.microsoft.com/office/drawing/2014/main" id="{83B1DF51-D55B-4AE2-A489-6922F6959B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419919" y="613295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4">
              <a:extLst>
                <a:ext uri="{FF2B5EF4-FFF2-40B4-BE49-F238E27FC236}">
                  <a16:creationId xmlns:a16="http://schemas.microsoft.com/office/drawing/2014/main" id="{E41D6AEB-5E2A-4A68-9632-4AE137F1FD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1004466" y="6132959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3">
              <a:extLst>
                <a:ext uri="{FF2B5EF4-FFF2-40B4-BE49-F238E27FC236}">
                  <a16:creationId xmlns:a16="http://schemas.microsoft.com/office/drawing/2014/main" id="{BA517482-AC50-4901-A826-FBA4B1FC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613586" y="6178656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4">
              <a:extLst>
                <a:ext uri="{FF2B5EF4-FFF2-40B4-BE49-F238E27FC236}">
                  <a16:creationId xmlns:a16="http://schemas.microsoft.com/office/drawing/2014/main" id="{2A95EDEC-E641-4466-9ADD-86C263F3B4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850675" y="617865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5">
              <a:extLst>
                <a:ext uri="{FF2B5EF4-FFF2-40B4-BE49-F238E27FC236}">
                  <a16:creationId xmlns:a16="http://schemas.microsoft.com/office/drawing/2014/main" id="{330903BB-74EF-422B-A451-76F6988AC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187821" y="6184369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17">
              <a:extLst>
                <a:ext uri="{FF2B5EF4-FFF2-40B4-BE49-F238E27FC236}">
                  <a16:creationId xmlns:a16="http://schemas.microsoft.com/office/drawing/2014/main" id="{24CE6A5E-8D30-4EA3-BC99-FFDDD534E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491700" y="619661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18">
              <a:extLst>
                <a:ext uri="{FF2B5EF4-FFF2-40B4-BE49-F238E27FC236}">
                  <a16:creationId xmlns:a16="http://schemas.microsoft.com/office/drawing/2014/main" id="{9DA5CEEA-CCF3-470C-9F26-89B2E06916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6806692" y="619987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19">
              <a:extLst>
                <a:ext uri="{FF2B5EF4-FFF2-40B4-BE49-F238E27FC236}">
                  <a16:creationId xmlns:a16="http://schemas.microsoft.com/office/drawing/2014/main" id="{99C33A0E-8550-4F20-BDDC-C85558B2E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049502" y="618763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120">
              <a:extLst>
                <a:ext uri="{FF2B5EF4-FFF2-40B4-BE49-F238E27FC236}">
                  <a16:creationId xmlns:a16="http://schemas.microsoft.com/office/drawing/2014/main" id="{08AB78FF-9221-4AC7-B053-CBFD5EC5E8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521908" y="636552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1">
              <a:extLst>
                <a:ext uri="{FF2B5EF4-FFF2-40B4-BE49-F238E27FC236}">
                  <a16:creationId xmlns:a16="http://schemas.microsoft.com/office/drawing/2014/main" id="{D78AC1AB-3499-4D82-9A7A-D2991E6CD7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729270" y="637205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5">
              <a:extLst>
                <a:ext uri="{FF2B5EF4-FFF2-40B4-BE49-F238E27FC236}">
                  <a16:creationId xmlns:a16="http://schemas.microsoft.com/office/drawing/2014/main" id="{59E3CCFE-3C59-4B4D-A526-1DF92E889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926858" y="6375726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26">
              <a:extLst>
                <a:ext uri="{FF2B5EF4-FFF2-40B4-BE49-F238E27FC236}">
                  <a16:creationId xmlns:a16="http://schemas.microsoft.com/office/drawing/2014/main" id="{53464886-46EA-497B-9720-6F6857F6A6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073104" y="6395720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27">
              <a:extLst>
                <a:ext uri="{FF2B5EF4-FFF2-40B4-BE49-F238E27FC236}">
                  <a16:creationId xmlns:a16="http://schemas.microsoft.com/office/drawing/2014/main" id="{7A5A5F60-422F-473E-9599-2EFA5B2AE1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9112498" y="6395719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28">
              <a:extLst>
                <a:ext uri="{FF2B5EF4-FFF2-40B4-BE49-F238E27FC236}">
                  <a16:creationId xmlns:a16="http://schemas.microsoft.com/office/drawing/2014/main" id="{F39522BC-A79E-4F47-8082-198FBEA11E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591511" y="6398982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29">
              <a:extLst>
                <a:ext uri="{FF2B5EF4-FFF2-40B4-BE49-F238E27FC236}">
                  <a16:creationId xmlns:a16="http://schemas.microsoft.com/office/drawing/2014/main" id="{9D335F47-2A7F-4268-8DD0-80CDB1470F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626878" y="6398982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33">
              <a:extLst>
                <a:ext uri="{FF2B5EF4-FFF2-40B4-BE49-F238E27FC236}">
                  <a16:creationId xmlns:a16="http://schemas.microsoft.com/office/drawing/2014/main" id="{783022F1-11AE-45F8-B3C3-E7C3FACF3D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830697" y="6407960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36">
              <a:extLst>
                <a:ext uri="{FF2B5EF4-FFF2-40B4-BE49-F238E27FC236}">
                  <a16:creationId xmlns:a16="http://schemas.microsoft.com/office/drawing/2014/main" id="{C3BE7C45-A2E8-42A0-87FE-EDFBC1D52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741599" y="642019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37">
              <a:extLst>
                <a:ext uri="{FF2B5EF4-FFF2-40B4-BE49-F238E27FC236}">
                  <a16:creationId xmlns:a16="http://schemas.microsoft.com/office/drawing/2014/main" id="{0FBF3533-1FB0-420E-844F-94A37EE1C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079229" y="642346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38">
              <a:extLst>
                <a:ext uri="{FF2B5EF4-FFF2-40B4-BE49-F238E27FC236}">
                  <a16:creationId xmlns:a16="http://schemas.microsoft.com/office/drawing/2014/main" id="{1CCB36DC-B5BF-46A0-A742-E9B5DC245B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341533" y="6425913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id="{E454EFCE-AA31-4C57-979D-FF28DF95B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6806692" y="643244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40">
              <a:extLst>
                <a:ext uri="{FF2B5EF4-FFF2-40B4-BE49-F238E27FC236}">
                  <a16:creationId xmlns:a16="http://schemas.microsoft.com/office/drawing/2014/main" id="{34821773-2B56-4CA4-923A-DFCFA76B5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10342498" y="6435704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42">
              <a:extLst>
                <a:ext uri="{FF2B5EF4-FFF2-40B4-BE49-F238E27FC236}">
                  <a16:creationId xmlns:a16="http://schemas.microsoft.com/office/drawing/2014/main" id="{B2A8D553-3CE0-48ED-ABA4-B1CA42EC4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8705749" y="6462633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43">
              <a:extLst>
                <a:ext uri="{FF2B5EF4-FFF2-40B4-BE49-F238E27FC236}">
                  <a16:creationId xmlns:a16="http://schemas.microsoft.com/office/drawing/2014/main" id="{AD6A1162-54E5-4A41-8F41-F2BF3A37EB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490088" y="6418187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44">
              <a:extLst>
                <a:ext uri="{FF2B5EF4-FFF2-40B4-BE49-F238E27FC236}">
                  <a16:creationId xmlns:a16="http://schemas.microsoft.com/office/drawing/2014/main" id="{13309420-D249-4ED4-AA5D-2975B4877A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271930" y="6462633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45">
              <a:extLst>
                <a:ext uri="{FF2B5EF4-FFF2-40B4-BE49-F238E27FC236}">
                  <a16:creationId xmlns:a16="http://schemas.microsoft.com/office/drawing/2014/main" id="{A23E00F9-EAE7-4D6B-A0B2-067A1FE49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7082289" y="646834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">
              <a:extLst>
                <a:ext uri="{FF2B5EF4-FFF2-40B4-BE49-F238E27FC236}">
                  <a16:creationId xmlns:a16="http://schemas.microsoft.com/office/drawing/2014/main" id="{8D5F0F75-672C-4716-AAC5-D39F2B937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>
              <a:off x="6617051" y="642632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">
              <a:extLst>
                <a:ext uri="{FF2B5EF4-FFF2-40B4-BE49-F238E27FC236}">
                  <a16:creationId xmlns:a16="http://schemas.microsoft.com/office/drawing/2014/main" id="{349E3A15-73B7-4F07-A44E-7B75BF6010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73610" y="635005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3">
              <a:extLst>
                <a:ext uri="{FF2B5EF4-FFF2-40B4-BE49-F238E27FC236}">
                  <a16:creationId xmlns:a16="http://schemas.microsoft.com/office/drawing/2014/main" id="{B460F882-3C95-44B1-AB26-6759DD5975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2535" y="5479237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>
              <a:extLst>
                <a:ext uri="{FF2B5EF4-FFF2-40B4-BE49-F238E27FC236}">
                  <a16:creationId xmlns:a16="http://schemas.microsoft.com/office/drawing/2014/main" id="{3AEE145B-46F9-445A-9E7E-716173BCFA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28881" y="551269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>
              <a:extLst>
                <a:ext uri="{FF2B5EF4-FFF2-40B4-BE49-F238E27FC236}">
                  <a16:creationId xmlns:a16="http://schemas.microsoft.com/office/drawing/2014/main" id="{C559D3E2-0DBC-4547-BC00-60A83E47A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8190" y="5518405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>
              <a:extLst>
                <a:ext uri="{FF2B5EF4-FFF2-40B4-BE49-F238E27FC236}">
                  <a16:creationId xmlns:a16="http://schemas.microsoft.com/office/drawing/2014/main" id="{F3E7B8C7-7DC7-468C-91CC-824961A285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5739" y="5524118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54">
              <a:extLst>
                <a:ext uri="{FF2B5EF4-FFF2-40B4-BE49-F238E27FC236}">
                  <a16:creationId xmlns:a16="http://schemas.microsoft.com/office/drawing/2014/main" id="{9D2B31BB-A3AC-4292-B4E5-BC5F52749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5674" y="5521671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>
              <a:extLst>
                <a:ext uri="{FF2B5EF4-FFF2-40B4-BE49-F238E27FC236}">
                  <a16:creationId xmlns:a16="http://schemas.microsoft.com/office/drawing/2014/main" id="{32DB1E7E-4833-41CC-AC87-6BAEAFE9C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58671" y="552738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6">
              <a:extLst>
                <a:ext uri="{FF2B5EF4-FFF2-40B4-BE49-F238E27FC236}">
                  <a16:creationId xmlns:a16="http://schemas.microsoft.com/office/drawing/2014/main" id="{1B674A26-49C7-4604-95D1-894A5AD1B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91669" y="5527383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57">
              <a:extLst>
                <a:ext uri="{FF2B5EF4-FFF2-40B4-BE49-F238E27FC236}">
                  <a16:creationId xmlns:a16="http://schemas.microsoft.com/office/drawing/2014/main" id="{7D981404-4D96-4A9E-BD2F-2B1C82E9F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75783" y="552411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59">
              <a:extLst>
                <a:ext uri="{FF2B5EF4-FFF2-40B4-BE49-F238E27FC236}">
                  <a16:creationId xmlns:a16="http://schemas.microsoft.com/office/drawing/2014/main" id="{5C545757-0463-4AF1-9BB2-6865E44F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259" y="5527905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60">
              <a:extLst>
                <a:ext uri="{FF2B5EF4-FFF2-40B4-BE49-F238E27FC236}">
                  <a16:creationId xmlns:a16="http://schemas.microsoft.com/office/drawing/2014/main" id="{00459AAE-3011-4F89-8A4E-613D2A733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98210" y="556655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1">
              <a:extLst>
                <a:ext uri="{FF2B5EF4-FFF2-40B4-BE49-F238E27FC236}">
                  <a16:creationId xmlns:a16="http://schemas.microsoft.com/office/drawing/2014/main" id="{8C4AD92E-B314-45C4-80D2-85C7334ABC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44565" y="5582057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78">
              <a:extLst>
                <a:ext uri="{FF2B5EF4-FFF2-40B4-BE49-F238E27FC236}">
                  <a16:creationId xmlns:a16="http://schemas.microsoft.com/office/drawing/2014/main" id="{0EE8973D-C3A8-4492-8BF8-E1BD5214D7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4600" y="576974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79">
              <a:extLst>
                <a:ext uri="{FF2B5EF4-FFF2-40B4-BE49-F238E27FC236}">
                  <a16:creationId xmlns:a16="http://schemas.microsoft.com/office/drawing/2014/main" id="{940E1ED8-E032-4984-86EB-711F132CDD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74752" y="5772190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0">
              <a:extLst>
                <a:ext uri="{FF2B5EF4-FFF2-40B4-BE49-F238E27FC236}">
                  <a16:creationId xmlns:a16="http://schemas.microsoft.com/office/drawing/2014/main" id="{1E148223-D795-405C-B94F-5CD18996E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0471" y="577871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1">
              <a:extLst>
                <a:ext uri="{FF2B5EF4-FFF2-40B4-BE49-F238E27FC236}">
                  <a16:creationId xmlns:a16="http://schemas.microsoft.com/office/drawing/2014/main" id="{20A65903-767B-4F42-9D6D-CBEF7B55D8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27791" y="5775453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2">
              <a:extLst>
                <a:ext uri="{FF2B5EF4-FFF2-40B4-BE49-F238E27FC236}">
                  <a16:creationId xmlns:a16="http://schemas.microsoft.com/office/drawing/2014/main" id="{CFF03BAF-5274-4D27-873A-CA3947FADB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00932" y="5784429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3">
              <a:extLst>
                <a:ext uri="{FF2B5EF4-FFF2-40B4-BE49-F238E27FC236}">
                  <a16:creationId xmlns:a16="http://schemas.microsoft.com/office/drawing/2014/main" id="{39912D23-7400-475C-B7BC-051E378954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28881" y="5766477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4">
              <a:extLst>
                <a:ext uri="{FF2B5EF4-FFF2-40B4-BE49-F238E27FC236}">
                  <a16:creationId xmlns:a16="http://schemas.microsoft.com/office/drawing/2014/main" id="{53EA24FB-6C37-4094-89BE-BC9F277FC0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4960" y="57901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6">
              <a:extLst>
                <a:ext uri="{FF2B5EF4-FFF2-40B4-BE49-F238E27FC236}">
                  <a16:creationId xmlns:a16="http://schemas.microsoft.com/office/drawing/2014/main" id="{090DA882-3E5F-47E2-A901-ED33177FB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92" y="57679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9">
              <a:extLst>
                <a:ext uri="{FF2B5EF4-FFF2-40B4-BE49-F238E27FC236}">
                  <a16:creationId xmlns:a16="http://schemas.microsoft.com/office/drawing/2014/main" id="{13DAF9D2-C10F-4FA0-8AAA-EF033FD234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2525" y="582115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90">
              <a:extLst>
                <a:ext uri="{FF2B5EF4-FFF2-40B4-BE49-F238E27FC236}">
                  <a16:creationId xmlns:a16="http://schemas.microsoft.com/office/drawing/2014/main" id="{1DCE6699-4F41-4E6C-B4B4-116F564515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29428" y="585134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05">
              <a:extLst>
                <a:ext uri="{FF2B5EF4-FFF2-40B4-BE49-F238E27FC236}">
                  <a16:creationId xmlns:a16="http://schemas.microsoft.com/office/drawing/2014/main" id="{0D5DA8DB-8A13-4D6E-9F40-E24A7F8F7E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08023" y="602678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06">
              <a:extLst>
                <a:ext uri="{FF2B5EF4-FFF2-40B4-BE49-F238E27FC236}">
                  <a16:creationId xmlns:a16="http://schemas.microsoft.com/office/drawing/2014/main" id="{00E93E64-19B4-465D-85DE-FD45DFAD5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0286" y="603821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107">
              <a:extLst>
                <a:ext uri="{FF2B5EF4-FFF2-40B4-BE49-F238E27FC236}">
                  <a16:creationId xmlns:a16="http://schemas.microsoft.com/office/drawing/2014/main" id="{9E00DA49-033D-45D2-8D7C-0DE5BC6EAB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82735" y="605045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08">
              <a:extLst>
                <a:ext uri="{FF2B5EF4-FFF2-40B4-BE49-F238E27FC236}">
                  <a16:creationId xmlns:a16="http://schemas.microsoft.com/office/drawing/2014/main" id="{C9BB8FB7-501F-4EF7-811C-DFC36C697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33512" y="605045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109">
              <a:extLst>
                <a:ext uri="{FF2B5EF4-FFF2-40B4-BE49-F238E27FC236}">
                  <a16:creationId xmlns:a16="http://schemas.microsoft.com/office/drawing/2014/main" id="{70F631DA-C640-4FC1-A59E-F133F83BA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15587" y="605371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10">
              <a:extLst>
                <a:ext uri="{FF2B5EF4-FFF2-40B4-BE49-F238E27FC236}">
                  <a16:creationId xmlns:a16="http://schemas.microsoft.com/office/drawing/2014/main" id="{C0C246D6-738C-4854-BDD0-6669E99D6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6714" y="6053700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111">
              <a:extLst>
                <a:ext uri="{FF2B5EF4-FFF2-40B4-BE49-F238E27FC236}">
                  <a16:creationId xmlns:a16="http://schemas.microsoft.com/office/drawing/2014/main" id="{2B88D097-4630-4514-BD1C-D1FC57D059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56827" y="606595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12">
              <a:extLst>
                <a:ext uri="{FF2B5EF4-FFF2-40B4-BE49-F238E27FC236}">
                  <a16:creationId xmlns:a16="http://schemas.microsoft.com/office/drawing/2014/main" id="{895172E5-4D7B-4E9E-9DC0-7AC40AFE2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963" y="606595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22">
              <a:extLst>
                <a:ext uri="{FF2B5EF4-FFF2-40B4-BE49-F238E27FC236}">
                  <a16:creationId xmlns:a16="http://schemas.microsoft.com/office/drawing/2014/main" id="{E16BE8D6-8745-46D3-BB8C-7D9F905F2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63305" y="6298524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23">
              <a:extLst>
                <a:ext uri="{FF2B5EF4-FFF2-40B4-BE49-F238E27FC236}">
                  <a16:creationId xmlns:a16="http://schemas.microsoft.com/office/drawing/2014/main" id="{B21B0D38-9A6B-4C03-9C68-BFCDD0CE3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120" y="6277308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30">
              <a:extLst>
                <a:ext uri="{FF2B5EF4-FFF2-40B4-BE49-F238E27FC236}">
                  <a16:creationId xmlns:a16="http://schemas.microsoft.com/office/drawing/2014/main" id="{BD88B61E-A1B6-4C3F-9CDA-F14697C39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6243" y="6277308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32">
              <a:extLst>
                <a:ext uri="{FF2B5EF4-FFF2-40B4-BE49-F238E27FC236}">
                  <a16:creationId xmlns:a16="http://schemas.microsoft.com/office/drawing/2014/main" id="{7F412678-E91D-445B-B569-92A65FE4F2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58397" y="630750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34">
              <a:extLst>
                <a:ext uri="{FF2B5EF4-FFF2-40B4-BE49-F238E27FC236}">
                  <a16:creationId xmlns:a16="http://schemas.microsoft.com/office/drawing/2014/main" id="{D5C03A86-E86B-4343-BE21-5E5D4DF2F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16135" y="6305053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35">
              <a:extLst>
                <a:ext uri="{FF2B5EF4-FFF2-40B4-BE49-F238E27FC236}">
                  <a16:creationId xmlns:a16="http://schemas.microsoft.com/office/drawing/2014/main" id="{7E23784D-2CA3-4407-A29D-F04954A44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5185" y="6314931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41">
              <a:extLst>
                <a:ext uri="{FF2B5EF4-FFF2-40B4-BE49-F238E27FC236}">
                  <a16:creationId xmlns:a16="http://schemas.microsoft.com/office/drawing/2014/main" id="{9B6ED33F-264E-4FE0-BB23-5923775E24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1625" y="633198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id="{CE917B1B-8131-4DE5-AD2C-71A079AA47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03161" y="5553203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37">
              <a:extLst>
                <a:ext uri="{FF2B5EF4-FFF2-40B4-BE49-F238E27FC236}">
                  <a16:creationId xmlns:a16="http://schemas.microsoft.com/office/drawing/2014/main" id="{5E8CF6E6-E598-4397-91BA-6C2A426A84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89595" y="5546674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40">
              <a:extLst>
                <a:ext uri="{FF2B5EF4-FFF2-40B4-BE49-F238E27FC236}">
                  <a16:creationId xmlns:a16="http://schemas.microsoft.com/office/drawing/2014/main" id="{4B4D2234-D9B8-4F69-A88F-BAC7242940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97773" y="55621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44">
              <a:extLst>
                <a:ext uri="{FF2B5EF4-FFF2-40B4-BE49-F238E27FC236}">
                  <a16:creationId xmlns:a16="http://schemas.microsoft.com/office/drawing/2014/main" id="{FAC6F190-5E32-4356-8ACA-C8D84EBD7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48018" y="557686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46">
              <a:extLst>
                <a:ext uri="{FF2B5EF4-FFF2-40B4-BE49-F238E27FC236}">
                  <a16:creationId xmlns:a16="http://schemas.microsoft.com/office/drawing/2014/main" id="{05549845-8416-4013-9839-D79CB20AB6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37038" y="555646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47">
              <a:extLst>
                <a:ext uri="{FF2B5EF4-FFF2-40B4-BE49-F238E27FC236}">
                  <a16:creationId xmlns:a16="http://schemas.microsoft.com/office/drawing/2014/main" id="{467A23A5-6422-47E9-9190-43A9501C87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41065" y="5586660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48">
              <a:extLst>
                <a:ext uri="{FF2B5EF4-FFF2-40B4-BE49-F238E27FC236}">
                  <a16:creationId xmlns:a16="http://schemas.microsoft.com/office/drawing/2014/main" id="{AA5E43AB-DA6B-477B-94EF-BF73ACCE3E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15091" y="5598084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62">
              <a:extLst>
                <a:ext uri="{FF2B5EF4-FFF2-40B4-BE49-F238E27FC236}">
                  <a16:creationId xmlns:a16="http://schemas.microsoft.com/office/drawing/2014/main" id="{90CBC3ED-5170-4805-987F-F3964917F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62801" y="580127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63">
              <a:extLst>
                <a:ext uri="{FF2B5EF4-FFF2-40B4-BE49-F238E27FC236}">
                  <a16:creationId xmlns:a16="http://schemas.microsoft.com/office/drawing/2014/main" id="{C14C5E5E-6018-4BB4-8238-A6B217328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940515" y="5780056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64">
              <a:extLst>
                <a:ext uri="{FF2B5EF4-FFF2-40B4-BE49-F238E27FC236}">
                  <a16:creationId xmlns:a16="http://schemas.microsoft.com/office/drawing/2014/main" id="{A1D002AF-6CBB-4688-B6CC-623D057EA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787" y="5815963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65">
              <a:extLst>
                <a:ext uri="{FF2B5EF4-FFF2-40B4-BE49-F238E27FC236}">
                  <a16:creationId xmlns:a16="http://schemas.microsoft.com/office/drawing/2014/main" id="{A3BCCB11-25A2-4C56-96AC-E8B384E20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55168" y="5833915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68">
              <a:extLst>
                <a:ext uri="{FF2B5EF4-FFF2-40B4-BE49-F238E27FC236}">
                  <a16:creationId xmlns:a16="http://schemas.microsoft.com/office/drawing/2014/main" id="{48470416-A7F5-4041-B3E7-BF525DD8BD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00429" y="5819226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75">
              <a:extLst>
                <a:ext uri="{FF2B5EF4-FFF2-40B4-BE49-F238E27FC236}">
                  <a16:creationId xmlns:a16="http://schemas.microsoft.com/office/drawing/2014/main" id="{6763146B-0E01-4BC3-A3E6-573690558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67433" y="5780057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77">
              <a:extLst>
                <a:ext uri="{FF2B5EF4-FFF2-40B4-BE49-F238E27FC236}">
                  <a16:creationId xmlns:a16="http://schemas.microsoft.com/office/drawing/2014/main" id="{C324338F-04C1-419D-90C1-D83AA1B76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18564" y="586492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91">
              <a:extLst>
                <a:ext uri="{FF2B5EF4-FFF2-40B4-BE49-F238E27FC236}">
                  <a16:creationId xmlns:a16="http://schemas.microsoft.com/office/drawing/2014/main" id="{77835AED-A441-4532-AF89-B3FF7CFD55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5527" y="6064758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92">
              <a:extLst>
                <a:ext uri="{FF2B5EF4-FFF2-40B4-BE49-F238E27FC236}">
                  <a16:creationId xmlns:a16="http://schemas.microsoft.com/office/drawing/2014/main" id="{F2B6F66E-9B92-42DA-9FA1-35F0ECE1A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51481" y="60640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93">
              <a:extLst>
                <a:ext uri="{FF2B5EF4-FFF2-40B4-BE49-F238E27FC236}">
                  <a16:creationId xmlns:a16="http://schemas.microsoft.com/office/drawing/2014/main" id="{AB5426E1-AAC8-413F-8343-E690D35765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11063" y="6073010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94">
              <a:extLst>
                <a:ext uri="{FF2B5EF4-FFF2-40B4-BE49-F238E27FC236}">
                  <a16:creationId xmlns:a16="http://schemas.microsoft.com/office/drawing/2014/main" id="{6EDE8D39-527D-48EC-A60E-822896A700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9758" y="6100755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95">
              <a:extLst>
                <a:ext uri="{FF2B5EF4-FFF2-40B4-BE49-F238E27FC236}">
                  <a16:creationId xmlns:a16="http://schemas.microsoft.com/office/drawing/2014/main" id="{63CA0069-4DAE-4E19-9375-30664E136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87749" y="610320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96">
              <a:extLst>
                <a:ext uri="{FF2B5EF4-FFF2-40B4-BE49-F238E27FC236}">
                  <a16:creationId xmlns:a16="http://schemas.microsoft.com/office/drawing/2014/main" id="{EE4F3DAA-A482-4317-AC07-D9EACF4AB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06156" y="6109731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97">
              <a:extLst>
                <a:ext uri="{FF2B5EF4-FFF2-40B4-BE49-F238E27FC236}">
                  <a16:creationId xmlns:a16="http://schemas.microsoft.com/office/drawing/2014/main" id="{C4558B65-3D1B-4341-9469-54BDB407DA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99824" y="6112179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98">
              <a:extLst>
                <a:ext uri="{FF2B5EF4-FFF2-40B4-BE49-F238E27FC236}">
                  <a16:creationId xmlns:a16="http://schemas.microsoft.com/office/drawing/2014/main" id="{8A11C831-3A34-41C8-BF81-577F36D3BF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81416" y="6112179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99">
              <a:extLst>
                <a:ext uri="{FF2B5EF4-FFF2-40B4-BE49-F238E27FC236}">
                  <a16:creationId xmlns:a16="http://schemas.microsoft.com/office/drawing/2014/main" id="{3BAA8579-0187-4116-9506-0798BD48B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74601" y="6112177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00">
              <a:extLst>
                <a:ext uri="{FF2B5EF4-FFF2-40B4-BE49-F238E27FC236}">
                  <a16:creationId xmlns:a16="http://schemas.microsoft.com/office/drawing/2014/main" id="{B66832E9-B0E5-4132-99E9-2286FE26C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26949" y="611217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01">
              <a:extLst>
                <a:ext uri="{FF2B5EF4-FFF2-40B4-BE49-F238E27FC236}">
                  <a16:creationId xmlns:a16="http://schemas.microsoft.com/office/drawing/2014/main" id="{1F5F17DC-C7BC-4D44-BFD1-1D5002D67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924162" y="6118708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02">
              <a:extLst>
                <a:ext uri="{FF2B5EF4-FFF2-40B4-BE49-F238E27FC236}">
                  <a16:creationId xmlns:a16="http://schemas.microsoft.com/office/drawing/2014/main" id="{AAD24A6B-1C15-45BF-A44D-C5DCFDF7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01940" y="6121971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03">
              <a:extLst>
                <a:ext uri="{FF2B5EF4-FFF2-40B4-BE49-F238E27FC236}">
                  <a16:creationId xmlns:a16="http://schemas.microsoft.com/office/drawing/2014/main" id="{B2B7773D-7624-4799-8DC2-2125C7B58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64247" y="612768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04">
              <a:extLst>
                <a:ext uri="{FF2B5EF4-FFF2-40B4-BE49-F238E27FC236}">
                  <a16:creationId xmlns:a16="http://schemas.microsoft.com/office/drawing/2014/main" id="{43BDB876-DF8F-473C-94AD-3B85C7D0D0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13513" y="612768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13">
              <a:extLst>
                <a:ext uri="{FF2B5EF4-FFF2-40B4-BE49-F238E27FC236}">
                  <a16:creationId xmlns:a16="http://schemas.microsoft.com/office/drawing/2014/main" id="{E7BAEA9F-0A15-4A6A-9DE3-17E52616DF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01734" y="617338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14">
              <a:extLst>
                <a:ext uri="{FF2B5EF4-FFF2-40B4-BE49-F238E27FC236}">
                  <a16:creationId xmlns:a16="http://schemas.microsoft.com/office/drawing/2014/main" id="{F44C7BB7-3BF8-4B57-8300-B074761B6F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68188" y="61733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15">
              <a:extLst>
                <a:ext uri="{FF2B5EF4-FFF2-40B4-BE49-F238E27FC236}">
                  <a16:creationId xmlns:a16="http://schemas.microsoft.com/office/drawing/2014/main" id="{5C9E2587-EA6E-4862-835F-7E8AC5DFC8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31042" y="6179093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17">
              <a:extLst>
                <a:ext uri="{FF2B5EF4-FFF2-40B4-BE49-F238E27FC236}">
                  <a16:creationId xmlns:a16="http://schemas.microsoft.com/office/drawing/2014/main" id="{9FDF4C88-B02F-4199-9B67-75901180B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6279" y="619133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18">
              <a:extLst>
                <a:ext uri="{FF2B5EF4-FFF2-40B4-BE49-F238E27FC236}">
                  <a16:creationId xmlns:a16="http://schemas.microsoft.com/office/drawing/2014/main" id="{5640818D-9BF5-4056-A10A-B26AE54949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87223" y="619459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19">
              <a:extLst>
                <a:ext uri="{FF2B5EF4-FFF2-40B4-BE49-F238E27FC236}">
                  <a16:creationId xmlns:a16="http://schemas.microsoft.com/office/drawing/2014/main" id="{DCBD257A-A1D2-4931-9090-48B1E21D5E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47958" y="618235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20">
              <a:extLst>
                <a:ext uri="{FF2B5EF4-FFF2-40B4-BE49-F238E27FC236}">
                  <a16:creationId xmlns:a16="http://schemas.microsoft.com/office/drawing/2014/main" id="{EF75A49A-C910-4E27-B0E0-AF15C2B3D4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81754" y="636025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21">
              <a:extLst>
                <a:ext uri="{FF2B5EF4-FFF2-40B4-BE49-F238E27FC236}">
                  <a16:creationId xmlns:a16="http://schemas.microsoft.com/office/drawing/2014/main" id="{09175BB4-78AB-4F07-9A7C-195C9FF50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61985" y="636677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25">
              <a:extLst>
                <a:ext uri="{FF2B5EF4-FFF2-40B4-BE49-F238E27FC236}">
                  <a16:creationId xmlns:a16="http://schemas.microsoft.com/office/drawing/2014/main" id="{E4647752-F098-4C74-8685-415ADC8BFF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50219" y="6370450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26">
              <a:extLst>
                <a:ext uri="{FF2B5EF4-FFF2-40B4-BE49-F238E27FC236}">
                  <a16:creationId xmlns:a16="http://schemas.microsoft.com/office/drawing/2014/main" id="{AF23AEF6-4648-479D-9E57-75D4087D0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00429" y="6390444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27">
              <a:extLst>
                <a:ext uri="{FF2B5EF4-FFF2-40B4-BE49-F238E27FC236}">
                  <a16:creationId xmlns:a16="http://schemas.microsoft.com/office/drawing/2014/main" id="{A85CD8C4-1E33-42C9-BCBB-91B9CDE9E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75213" y="6390443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28">
              <a:extLst>
                <a:ext uri="{FF2B5EF4-FFF2-40B4-BE49-F238E27FC236}">
                  <a16:creationId xmlns:a16="http://schemas.microsoft.com/office/drawing/2014/main" id="{32D2257B-0B7A-4918-A6B3-74552983CE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02403" y="6393706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29">
              <a:extLst>
                <a:ext uri="{FF2B5EF4-FFF2-40B4-BE49-F238E27FC236}">
                  <a16:creationId xmlns:a16="http://schemas.microsoft.com/office/drawing/2014/main" id="{B6E8A044-F3AC-48ED-B8A6-D2EDD3F694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50199" y="6393706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33">
              <a:extLst>
                <a:ext uri="{FF2B5EF4-FFF2-40B4-BE49-F238E27FC236}">
                  <a16:creationId xmlns:a16="http://schemas.microsoft.com/office/drawing/2014/main" id="{248AF2CF-3B97-49B3-8E08-2820E763B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357015" y="6402684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36">
              <a:extLst>
                <a:ext uri="{FF2B5EF4-FFF2-40B4-BE49-F238E27FC236}">
                  <a16:creationId xmlns:a16="http://schemas.microsoft.com/office/drawing/2014/main" id="{B5BEC596-B534-44B2-B1B8-78C1FBBA36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55860" y="641492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37">
              <a:extLst>
                <a:ext uri="{FF2B5EF4-FFF2-40B4-BE49-F238E27FC236}">
                  <a16:creationId xmlns:a16="http://schemas.microsoft.com/office/drawing/2014/main" id="{F45F86F4-28DB-49BC-8B6B-B703086F4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18231" y="641818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38">
              <a:extLst>
                <a:ext uri="{FF2B5EF4-FFF2-40B4-BE49-F238E27FC236}">
                  <a16:creationId xmlns:a16="http://schemas.microsoft.com/office/drawing/2014/main" id="{2932A0BD-C987-4A93-91DC-E277DC89CC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65674" y="6420637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39">
              <a:extLst>
                <a:ext uri="{FF2B5EF4-FFF2-40B4-BE49-F238E27FC236}">
                  <a16:creationId xmlns:a16="http://schemas.microsoft.com/office/drawing/2014/main" id="{DD6B3E88-4337-44F0-80CD-D96F69C2F1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87222" y="6427164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40">
              <a:extLst>
                <a:ext uri="{FF2B5EF4-FFF2-40B4-BE49-F238E27FC236}">
                  <a16:creationId xmlns:a16="http://schemas.microsoft.com/office/drawing/2014/main" id="{2A481A9C-8E49-4886-B0B8-B391B54DE6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45213" y="6430428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42">
              <a:extLst>
                <a:ext uri="{FF2B5EF4-FFF2-40B4-BE49-F238E27FC236}">
                  <a16:creationId xmlns:a16="http://schemas.microsoft.com/office/drawing/2014/main" id="{F74D151E-F322-43E1-AAAA-39C16A828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615774" y="6457357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43">
              <a:extLst>
                <a:ext uri="{FF2B5EF4-FFF2-40B4-BE49-F238E27FC236}">
                  <a16:creationId xmlns:a16="http://schemas.microsoft.com/office/drawing/2014/main" id="{BF3063F9-CB9B-4822-865E-5BFC90AF9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42843" y="646062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44">
              <a:extLst>
                <a:ext uri="{FF2B5EF4-FFF2-40B4-BE49-F238E27FC236}">
                  <a16:creationId xmlns:a16="http://schemas.microsoft.com/office/drawing/2014/main" id="{F541B440-1CE7-46DE-8E58-B472C9E62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11352" y="6457357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45">
              <a:extLst>
                <a:ext uri="{FF2B5EF4-FFF2-40B4-BE49-F238E27FC236}">
                  <a16:creationId xmlns:a16="http://schemas.microsoft.com/office/drawing/2014/main" id="{25E18B25-35CB-4DFC-B428-063F245D0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1373" y="646307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8">
              <a:extLst>
                <a:ext uri="{FF2B5EF4-FFF2-40B4-BE49-F238E27FC236}">
                  <a16:creationId xmlns:a16="http://schemas.microsoft.com/office/drawing/2014/main" id="{AC3EF75E-9D39-42A1-8744-0314BE64A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76864" y="642104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29">
              <a:extLst>
                <a:ext uri="{FF2B5EF4-FFF2-40B4-BE49-F238E27FC236}">
                  <a16:creationId xmlns:a16="http://schemas.microsoft.com/office/drawing/2014/main" id="{5B830616-AB5F-4414-891C-D7D65A1C2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20744" y="5781063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33">
              <a:extLst>
                <a:ext uri="{FF2B5EF4-FFF2-40B4-BE49-F238E27FC236}">
                  <a16:creationId xmlns:a16="http://schemas.microsoft.com/office/drawing/2014/main" id="{B84FCDC4-EB04-49F6-83E1-AE030D9139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59809" y="5814737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29">
              <a:extLst>
                <a:ext uri="{FF2B5EF4-FFF2-40B4-BE49-F238E27FC236}">
                  <a16:creationId xmlns:a16="http://schemas.microsoft.com/office/drawing/2014/main" id="{297CFE06-B273-4E3A-828B-7F2391E723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50782" y="556917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33">
              <a:extLst>
                <a:ext uri="{FF2B5EF4-FFF2-40B4-BE49-F238E27FC236}">
                  <a16:creationId xmlns:a16="http://schemas.microsoft.com/office/drawing/2014/main" id="{3DB916FA-F738-4FDC-856A-EC97DEA0FA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04120" y="5598084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44">
              <a:extLst>
                <a:ext uri="{FF2B5EF4-FFF2-40B4-BE49-F238E27FC236}">
                  <a16:creationId xmlns:a16="http://schemas.microsoft.com/office/drawing/2014/main" id="{84355883-FB7A-47AA-BA56-AF9F915525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57282" y="5553207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4" name="Freeform 142">
            <a:extLst>
              <a:ext uri="{FF2B5EF4-FFF2-40B4-BE49-F238E27FC236}">
                <a16:creationId xmlns:a16="http://schemas.microsoft.com/office/drawing/2014/main" id="{869C3428-7E23-4E31-828E-09F276DAC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20574" y="6762157"/>
            <a:ext cx="3545" cy="5712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0 w 1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1"/>
                  <a:pt x="1" y="1"/>
                  <a:pt x="1" y="2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722AA-BB98-7680-3F9B-1FCC806E6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2114" y="-280474"/>
            <a:ext cx="4835317" cy="684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77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77EDE-D53B-5213-6DE0-000EE214E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Multiplication tables check (MTC)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93428-8BC5-76D6-6E23-894BCCCC3B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TTRS- Single player- Soundcheck (beat the clock)   is an example of the MTC.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B95AB8-8CCB-6DC9-8DCB-516A1C0DFB14}"/>
              </a:ext>
            </a:extLst>
          </p:cNvPr>
          <p:cNvSpPr/>
          <p:nvPr/>
        </p:nvSpPr>
        <p:spPr>
          <a:xfrm>
            <a:off x="1325217" y="4134678"/>
            <a:ext cx="8627166" cy="185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We are teaching the children to let the clock run down, this will give more thinking time.</a:t>
            </a:r>
          </a:p>
        </p:txBody>
      </p:sp>
    </p:spTree>
    <p:extLst>
      <p:ext uri="{BB962C8B-B14F-4D97-AF65-F5344CB8AC3E}">
        <p14:creationId xmlns:p14="http://schemas.microsoft.com/office/powerpoint/2010/main" val="4107543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1B0DAD3-DAD3-4D41-8EF0-B03422E47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/>
          </a:solidFill>
        </p:grpSpPr>
        <p:sp>
          <p:nvSpPr>
            <p:cNvPr id="67" name="Freeform 8">
              <a:extLst>
                <a:ext uri="{FF2B5EF4-FFF2-40B4-BE49-F238E27FC236}">
                  <a16:creationId xmlns:a16="http://schemas.microsoft.com/office/drawing/2014/main" id="{729F7DF5-CF56-4F67-9883-903E49BE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8" name="Freeform 10">
              <a:extLst>
                <a:ext uri="{FF2B5EF4-FFF2-40B4-BE49-F238E27FC236}">
                  <a16:creationId xmlns:a16="http://schemas.microsoft.com/office/drawing/2014/main" id="{B7E65000-B427-4CEF-B2A9-ECA839855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9" name="Freeform 15">
              <a:extLst>
                <a:ext uri="{FF2B5EF4-FFF2-40B4-BE49-F238E27FC236}">
                  <a16:creationId xmlns:a16="http://schemas.microsoft.com/office/drawing/2014/main" id="{1D82BADA-E191-4C51-A377-7D1EA989D4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0" name="Freeform 18">
              <a:extLst>
                <a:ext uri="{FF2B5EF4-FFF2-40B4-BE49-F238E27FC236}">
                  <a16:creationId xmlns:a16="http://schemas.microsoft.com/office/drawing/2014/main" id="{C074E073-07CB-4DD6-BFC8-E9FD63D4A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1" name="Freeform 19">
              <a:extLst>
                <a:ext uri="{FF2B5EF4-FFF2-40B4-BE49-F238E27FC236}">
                  <a16:creationId xmlns:a16="http://schemas.microsoft.com/office/drawing/2014/main" id="{211152B9-90BD-4804-BCC5-4B0FEEF372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2" name="Freeform 20">
              <a:extLst>
                <a:ext uri="{FF2B5EF4-FFF2-40B4-BE49-F238E27FC236}">
                  <a16:creationId xmlns:a16="http://schemas.microsoft.com/office/drawing/2014/main" id="{941B26CC-1C9B-4149-9647-3A0E0C9D20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3" name="Freeform 22">
              <a:extLst>
                <a:ext uri="{FF2B5EF4-FFF2-40B4-BE49-F238E27FC236}">
                  <a16:creationId xmlns:a16="http://schemas.microsoft.com/office/drawing/2014/main" id="{7576EDD8-60BD-4230-9FE5-5302F91208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4" name="Freeform 23">
              <a:extLst>
                <a:ext uri="{FF2B5EF4-FFF2-40B4-BE49-F238E27FC236}">
                  <a16:creationId xmlns:a16="http://schemas.microsoft.com/office/drawing/2014/main" id="{F68478BC-1899-4718-B999-C7EE2F6F5B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5" name="Freeform 26">
              <a:extLst>
                <a:ext uri="{FF2B5EF4-FFF2-40B4-BE49-F238E27FC236}">
                  <a16:creationId xmlns:a16="http://schemas.microsoft.com/office/drawing/2014/main" id="{B02BAA58-19A0-4BE5-8596-7AF02A91C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6" name="Freeform 27">
              <a:extLst>
                <a:ext uri="{FF2B5EF4-FFF2-40B4-BE49-F238E27FC236}">
                  <a16:creationId xmlns:a16="http://schemas.microsoft.com/office/drawing/2014/main" id="{ED0FD3ED-A6B2-480A-8B6C-36B4921644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7" name="Freeform 28">
              <a:extLst>
                <a:ext uri="{FF2B5EF4-FFF2-40B4-BE49-F238E27FC236}">
                  <a16:creationId xmlns:a16="http://schemas.microsoft.com/office/drawing/2014/main" id="{46C958D0-B4D1-4E20-87DA-CDF757B56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8" name="Freeform 30">
              <a:extLst>
                <a:ext uri="{FF2B5EF4-FFF2-40B4-BE49-F238E27FC236}">
                  <a16:creationId xmlns:a16="http://schemas.microsoft.com/office/drawing/2014/main" id="{3E2B5B4A-13C5-4187-BF16-1B0C4EC6D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9" name="Freeform 43">
              <a:extLst>
                <a:ext uri="{FF2B5EF4-FFF2-40B4-BE49-F238E27FC236}">
                  <a16:creationId xmlns:a16="http://schemas.microsoft.com/office/drawing/2014/main" id="{8B7A471E-57F9-4AC4-B3DE-6A75C2A490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0" name="Freeform 51">
              <a:extLst>
                <a:ext uri="{FF2B5EF4-FFF2-40B4-BE49-F238E27FC236}">
                  <a16:creationId xmlns:a16="http://schemas.microsoft.com/office/drawing/2014/main" id="{01E6B5E8-B33D-4D70-B30A-823D655388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1" name="Freeform 52">
              <a:extLst>
                <a:ext uri="{FF2B5EF4-FFF2-40B4-BE49-F238E27FC236}">
                  <a16:creationId xmlns:a16="http://schemas.microsoft.com/office/drawing/2014/main" id="{04BD65AE-3613-409E-859A-F5E47E7ED8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2" name="Freeform 53">
              <a:extLst>
                <a:ext uri="{FF2B5EF4-FFF2-40B4-BE49-F238E27FC236}">
                  <a16:creationId xmlns:a16="http://schemas.microsoft.com/office/drawing/2014/main" id="{6AC52B47-CF30-4905-A913-8016FD7DF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3" name="Freeform 54">
              <a:extLst>
                <a:ext uri="{FF2B5EF4-FFF2-40B4-BE49-F238E27FC236}">
                  <a16:creationId xmlns:a16="http://schemas.microsoft.com/office/drawing/2014/main" id="{945DD375-89B4-4594-879C-C88E3E07E4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4" name="Freeform 55">
              <a:extLst>
                <a:ext uri="{FF2B5EF4-FFF2-40B4-BE49-F238E27FC236}">
                  <a16:creationId xmlns:a16="http://schemas.microsoft.com/office/drawing/2014/main" id="{4EF2ED92-CD73-4432-B715-54794B6CC8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5" name="Freeform 56">
              <a:extLst>
                <a:ext uri="{FF2B5EF4-FFF2-40B4-BE49-F238E27FC236}">
                  <a16:creationId xmlns:a16="http://schemas.microsoft.com/office/drawing/2014/main" id="{4C080334-01D5-4AEE-B802-115F8FF42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6" name="Freeform 57">
              <a:extLst>
                <a:ext uri="{FF2B5EF4-FFF2-40B4-BE49-F238E27FC236}">
                  <a16:creationId xmlns:a16="http://schemas.microsoft.com/office/drawing/2014/main" id="{5B2CD9BC-4DF9-4317-9F4F-168D1E48F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7" name="Freeform 59">
              <a:extLst>
                <a:ext uri="{FF2B5EF4-FFF2-40B4-BE49-F238E27FC236}">
                  <a16:creationId xmlns:a16="http://schemas.microsoft.com/office/drawing/2014/main" id="{9ED340BE-C2EA-4C3D-9E5F-49D0601E22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8" name="Freeform 60">
              <a:extLst>
                <a:ext uri="{FF2B5EF4-FFF2-40B4-BE49-F238E27FC236}">
                  <a16:creationId xmlns:a16="http://schemas.microsoft.com/office/drawing/2014/main" id="{F83C564A-309A-4BE2-A1B7-CB9000A40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9" name="Freeform 61">
              <a:extLst>
                <a:ext uri="{FF2B5EF4-FFF2-40B4-BE49-F238E27FC236}">
                  <a16:creationId xmlns:a16="http://schemas.microsoft.com/office/drawing/2014/main" id="{6DB3A353-2237-4080-B766-F62A628B3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0" name="Freeform 5">
              <a:extLst>
                <a:ext uri="{FF2B5EF4-FFF2-40B4-BE49-F238E27FC236}">
                  <a16:creationId xmlns:a16="http://schemas.microsoft.com/office/drawing/2014/main" id="{F97333D1-A657-49E4-BCD3-47476A14CA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1" name="Freeform 6">
              <a:extLst>
                <a:ext uri="{FF2B5EF4-FFF2-40B4-BE49-F238E27FC236}">
                  <a16:creationId xmlns:a16="http://schemas.microsoft.com/office/drawing/2014/main" id="{D848B0DC-182E-4466-BC72-7D1D16380F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2" name="Freeform 7">
              <a:extLst>
                <a:ext uri="{FF2B5EF4-FFF2-40B4-BE49-F238E27FC236}">
                  <a16:creationId xmlns:a16="http://schemas.microsoft.com/office/drawing/2014/main" id="{60CE5FE2-5C67-4168-A845-1851C07B74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3" name="Freeform 8">
              <a:extLst>
                <a:ext uri="{FF2B5EF4-FFF2-40B4-BE49-F238E27FC236}">
                  <a16:creationId xmlns:a16="http://schemas.microsoft.com/office/drawing/2014/main" id="{FFD9F71E-ACAB-4435-8558-5C891704E5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4" name="Freeform 9">
              <a:extLst>
                <a:ext uri="{FF2B5EF4-FFF2-40B4-BE49-F238E27FC236}">
                  <a16:creationId xmlns:a16="http://schemas.microsoft.com/office/drawing/2014/main" id="{D8F3C4EF-CAB3-477F-9BE6-7AE0EE0861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5" name="Freeform 11">
              <a:extLst>
                <a:ext uri="{FF2B5EF4-FFF2-40B4-BE49-F238E27FC236}">
                  <a16:creationId xmlns:a16="http://schemas.microsoft.com/office/drawing/2014/main" id="{99F3B109-2DD1-4023-AB8C-C4CFFBC1EE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6" name="Freeform 12">
              <a:extLst>
                <a:ext uri="{FF2B5EF4-FFF2-40B4-BE49-F238E27FC236}">
                  <a16:creationId xmlns:a16="http://schemas.microsoft.com/office/drawing/2014/main" id="{AEE61596-3CEF-4CF6-A4FA-2262654387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7" name="Freeform 13">
              <a:extLst>
                <a:ext uri="{FF2B5EF4-FFF2-40B4-BE49-F238E27FC236}">
                  <a16:creationId xmlns:a16="http://schemas.microsoft.com/office/drawing/2014/main" id="{ACA5CDA1-D484-482B-924A-C21EFFB26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8" name="Freeform 14">
              <a:extLst>
                <a:ext uri="{FF2B5EF4-FFF2-40B4-BE49-F238E27FC236}">
                  <a16:creationId xmlns:a16="http://schemas.microsoft.com/office/drawing/2014/main" id="{8BAD048C-9E22-4DAB-BB3C-8978DFC79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9" name="Freeform 16">
              <a:extLst>
                <a:ext uri="{FF2B5EF4-FFF2-40B4-BE49-F238E27FC236}">
                  <a16:creationId xmlns:a16="http://schemas.microsoft.com/office/drawing/2014/main" id="{1A2637B3-8C74-4B55-872D-CFE1F1929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0" name="Freeform 17">
              <a:extLst>
                <a:ext uri="{FF2B5EF4-FFF2-40B4-BE49-F238E27FC236}">
                  <a16:creationId xmlns:a16="http://schemas.microsoft.com/office/drawing/2014/main" id="{C73B0390-BD3E-4AFB-ADF3-676ECF890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1" name="Freeform 21">
              <a:extLst>
                <a:ext uri="{FF2B5EF4-FFF2-40B4-BE49-F238E27FC236}">
                  <a16:creationId xmlns:a16="http://schemas.microsoft.com/office/drawing/2014/main" id="{35236E6F-9C25-49CE-9078-306D3A5F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2" name="Freeform 25">
              <a:extLst>
                <a:ext uri="{FF2B5EF4-FFF2-40B4-BE49-F238E27FC236}">
                  <a16:creationId xmlns:a16="http://schemas.microsoft.com/office/drawing/2014/main" id="{46D4BFF5-1B3A-44D0-9720-143617E009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3" name="Freeform 29">
              <a:extLst>
                <a:ext uri="{FF2B5EF4-FFF2-40B4-BE49-F238E27FC236}">
                  <a16:creationId xmlns:a16="http://schemas.microsoft.com/office/drawing/2014/main" id="{77FD726E-2EB9-4305-BEE5-7C48D51C9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4" name="Freeform 31">
              <a:extLst>
                <a:ext uri="{FF2B5EF4-FFF2-40B4-BE49-F238E27FC236}">
                  <a16:creationId xmlns:a16="http://schemas.microsoft.com/office/drawing/2014/main" id="{25E6083A-3C52-4763-92A2-1B88843EF3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5" name="Freeform 32">
              <a:extLst>
                <a:ext uri="{FF2B5EF4-FFF2-40B4-BE49-F238E27FC236}">
                  <a16:creationId xmlns:a16="http://schemas.microsoft.com/office/drawing/2014/main" id="{CA90BF22-94F7-4D52-8725-FDCE69CE6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6" name="Freeform 33">
              <a:extLst>
                <a:ext uri="{FF2B5EF4-FFF2-40B4-BE49-F238E27FC236}">
                  <a16:creationId xmlns:a16="http://schemas.microsoft.com/office/drawing/2014/main" id="{998A2F47-3F4E-4065-86CF-B49B258FF1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65AF8C00-7E07-4E42-A41A-08417BB0E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8" name="Freeform 35">
              <a:extLst>
                <a:ext uri="{FF2B5EF4-FFF2-40B4-BE49-F238E27FC236}">
                  <a16:creationId xmlns:a16="http://schemas.microsoft.com/office/drawing/2014/main" id="{E0C04B54-4EF5-4B04-A708-8339062DA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9" name="Freeform 36">
              <a:extLst>
                <a:ext uri="{FF2B5EF4-FFF2-40B4-BE49-F238E27FC236}">
                  <a16:creationId xmlns:a16="http://schemas.microsoft.com/office/drawing/2014/main" id="{C16D1625-1345-49A9-9FAE-3600E0D116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0" name="Freeform 37">
              <a:extLst>
                <a:ext uri="{FF2B5EF4-FFF2-40B4-BE49-F238E27FC236}">
                  <a16:creationId xmlns:a16="http://schemas.microsoft.com/office/drawing/2014/main" id="{B8817E5F-6964-4B89-9CD1-CD4621B6EC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1" name="Freeform 38">
              <a:extLst>
                <a:ext uri="{FF2B5EF4-FFF2-40B4-BE49-F238E27FC236}">
                  <a16:creationId xmlns:a16="http://schemas.microsoft.com/office/drawing/2014/main" id="{952E3586-DC86-4B27-AAC4-D005819D2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2" name="Freeform 39">
              <a:extLst>
                <a:ext uri="{FF2B5EF4-FFF2-40B4-BE49-F238E27FC236}">
                  <a16:creationId xmlns:a16="http://schemas.microsoft.com/office/drawing/2014/main" id="{22CB13D9-EA0B-45B8-8E8F-3AABBE9D7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3" name="Freeform 40">
              <a:extLst>
                <a:ext uri="{FF2B5EF4-FFF2-40B4-BE49-F238E27FC236}">
                  <a16:creationId xmlns:a16="http://schemas.microsoft.com/office/drawing/2014/main" id="{3755BB78-63DB-4A8C-A113-795862B37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4" name="Freeform 41">
              <a:extLst>
                <a:ext uri="{FF2B5EF4-FFF2-40B4-BE49-F238E27FC236}">
                  <a16:creationId xmlns:a16="http://schemas.microsoft.com/office/drawing/2014/main" id="{68D97FB6-919C-4D25-A4CE-65C0BB8B41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5" name="Freeform 42">
              <a:extLst>
                <a:ext uri="{FF2B5EF4-FFF2-40B4-BE49-F238E27FC236}">
                  <a16:creationId xmlns:a16="http://schemas.microsoft.com/office/drawing/2014/main" id="{B7FB8601-BFD8-42A2-BFC8-826DA5679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6" name="Freeform 44">
              <a:extLst>
                <a:ext uri="{FF2B5EF4-FFF2-40B4-BE49-F238E27FC236}">
                  <a16:creationId xmlns:a16="http://schemas.microsoft.com/office/drawing/2014/main" id="{E66A3773-870D-43D8-97C8-9210A0288C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7" name="Freeform 45">
              <a:extLst>
                <a:ext uri="{FF2B5EF4-FFF2-40B4-BE49-F238E27FC236}">
                  <a16:creationId xmlns:a16="http://schemas.microsoft.com/office/drawing/2014/main" id="{08736EF7-6BB0-4CA8-B063-CD217FF9BF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8" name="Freeform 46">
              <a:extLst>
                <a:ext uri="{FF2B5EF4-FFF2-40B4-BE49-F238E27FC236}">
                  <a16:creationId xmlns:a16="http://schemas.microsoft.com/office/drawing/2014/main" id="{57EBF709-9E0F-48A1-BCDD-F3C74F1D49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9" name="Freeform 47">
              <a:extLst>
                <a:ext uri="{FF2B5EF4-FFF2-40B4-BE49-F238E27FC236}">
                  <a16:creationId xmlns:a16="http://schemas.microsoft.com/office/drawing/2014/main" id="{251EC588-C357-470F-A194-F4A0C32B7F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0" name="Freeform 48">
              <a:extLst>
                <a:ext uri="{FF2B5EF4-FFF2-40B4-BE49-F238E27FC236}">
                  <a16:creationId xmlns:a16="http://schemas.microsoft.com/office/drawing/2014/main" id="{02592C96-1066-4F6E-9353-4FF1D5ED98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1" name="Freeform 49">
              <a:extLst>
                <a:ext uri="{FF2B5EF4-FFF2-40B4-BE49-F238E27FC236}">
                  <a16:creationId xmlns:a16="http://schemas.microsoft.com/office/drawing/2014/main" id="{B5016669-96C5-4574-B536-65060BCE9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2" name="Freeform 8">
              <a:extLst>
                <a:ext uri="{FF2B5EF4-FFF2-40B4-BE49-F238E27FC236}">
                  <a16:creationId xmlns:a16="http://schemas.microsoft.com/office/drawing/2014/main" id="{5C697245-37CA-4D12-9F8C-308595014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3" name="Freeform 106">
              <a:extLst>
                <a:ext uri="{FF2B5EF4-FFF2-40B4-BE49-F238E27FC236}">
                  <a16:creationId xmlns:a16="http://schemas.microsoft.com/office/drawing/2014/main" id="{3776B83C-39DC-4C02-B33B-848604D0A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25" name="Rectangle 124">
            <a:extLst>
              <a:ext uri="{FF2B5EF4-FFF2-40B4-BE49-F238E27FC236}">
                <a16:creationId xmlns:a16="http://schemas.microsoft.com/office/drawing/2014/main" id="{BCAE8BE1-A178-4D43-B3B0-FF22D765F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3819626A-1849-4F10-89EC-215F6A4BC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36" y="0"/>
            <a:ext cx="12192000" cy="4913194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768707-27A3-1CA3-884C-1992E289D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381" y="876300"/>
            <a:ext cx="9583550" cy="36232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400">
                <a:latin typeface="+mn-lt"/>
              </a:rPr>
              <a:t>At home, children can use: </a:t>
            </a:r>
            <a:br>
              <a:rPr lang="en-US" sz="4400">
                <a:latin typeface="+mn-lt"/>
              </a:rPr>
            </a:br>
            <a:r>
              <a:rPr lang="en-US" sz="4400">
                <a:latin typeface="+mn-lt"/>
              </a:rPr>
              <a:t>- TTRS </a:t>
            </a:r>
            <a:br>
              <a:rPr lang="en-US" sz="4400">
                <a:latin typeface="+mn-lt"/>
              </a:rPr>
            </a:br>
            <a:r>
              <a:rPr lang="en-US" sz="4400">
                <a:latin typeface="+mn-lt"/>
              </a:rPr>
              <a:t>-timestables.co.uk </a:t>
            </a:r>
            <a:br>
              <a:rPr lang="en-US" sz="4400">
                <a:latin typeface="+mn-lt"/>
              </a:rPr>
            </a:br>
            <a:r>
              <a:rPr lang="en-US" sz="4400">
                <a:latin typeface="+mn-lt"/>
              </a:rPr>
              <a:t>- listen to times tables songs</a:t>
            </a:r>
            <a:br>
              <a:rPr lang="en-US" sz="4400">
                <a:latin typeface="+mn-lt"/>
              </a:rPr>
            </a:br>
            <a:endParaRPr lang="en-US" sz="4400">
              <a:latin typeface="+mn-lt"/>
            </a:endParaRPr>
          </a:p>
        </p:txBody>
      </p: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AAEF0DB4-E2F1-4DE6-A55A-B7511FD6E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688" y="4541153"/>
            <a:ext cx="12108544" cy="653700"/>
            <a:chOff x="0" y="5833367"/>
            <a:chExt cx="12243348" cy="653700"/>
          </a:xfrm>
        </p:grpSpPr>
        <p:sp>
          <p:nvSpPr>
            <p:cNvPr id="130" name="Freeform 6">
              <a:extLst>
                <a:ext uri="{FF2B5EF4-FFF2-40B4-BE49-F238E27FC236}">
                  <a16:creationId xmlns:a16="http://schemas.microsoft.com/office/drawing/2014/main" id="{2BC91FD0-A205-4CAB-B34E-60D3788049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32866" y="626674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05">
              <a:extLst>
                <a:ext uri="{FF2B5EF4-FFF2-40B4-BE49-F238E27FC236}">
                  <a16:creationId xmlns:a16="http://schemas.microsoft.com/office/drawing/2014/main" id="{2A1EFFB9-AB17-4F59-9A3B-803325A4E7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58428" y="583855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06">
              <a:extLst>
                <a:ext uri="{FF2B5EF4-FFF2-40B4-BE49-F238E27FC236}">
                  <a16:creationId xmlns:a16="http://schemas.microsoft.com/office/drawing/2014/main" id="{E7238B80-CDF9-4CAC-9AB5-8589C82EA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0691" y="584998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07">
              <a:extLst>
                <a:ext uri="{FF2B5EF4-FFF2-40B4-BE49-F238E27FC236}">
                  <a16:creationId xmlns:a16="http://schemas.microsoft.com/office/drawing/2014/main" id="{7EC00F0D-7BE8-4FCF-93DF-B323CEFF36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98566" y="592668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08">
              <a:extLst>
                <a:ext uri="{FF2B5EF4-FFF2-40B4-BE49-F238E27FC236}">
                  <a16:creationId xmlns:a16="http://schemas.microsoft.com/office/drawing/2014/main" id="{33447C1A-ED61-468B-B343-B12658F9CA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3918" y="586222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09">
              <a:extLst>
                <a:ext uri="{FF2B5EF4-FFF2-40B4-BE49-F238E27FC236}">
                  <a16:creationId xmlns:a16="http://schemas.microsoft.com/office/drawing/2014/main" id="{EB0725CA-1A94-46AF-8A92-278F10B16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5993" y="586548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10">
              <a:extLst>
                <a:ext uri="{FF2B5EF4-FFF2-40B4-BE49-F238E27FC236}">
                  <a16:creationId xmlns:a16="http://schemas.microsoft.com/office/drawing/2014/main" id="{3D170FF3-B996-42C2-A51A-82618850C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4969" y="586723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11">
              <a:extLst>
                <a:ext uri="{FF2B5EF4-FFF2-40B4-BE49-F238E27FC236}">
                  <a16:creationId xmlns:a16="http://schemas.microsoft.com/office/drawing/2014/main" id="{E5FDE205-773C-4587-B06D-BD482FC0A7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7232" y="587772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12">
              <a:extLst>
                <a:ext uri="{FF2B5EF4-FFF2-40B4-BE49-F238E27FC236}">
                  <a16:creationId xmlns:a16="http://schemas.microsoft.com/office/drawing/2014/main" id="{C49746F8-1BCF-49C2-A1C5-D2B85E7C0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45291" y="583336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22">
              <a:extLst>
                <a:ext uri="{FF2B5EF4-FFF2-40B4-BE49-F238E27FC236}">
                  <a16:creationId xmlns:a16="http://schemas.microsoft.com/office/drawing/2014/main" id="{F45277B2-9094-4445-86D8-C91D65F5D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72383" y="616744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23">
              <a:extLst>
                <a:ext uri="{FF2B5EF4-FFF2-40B4-BE49-F238E27FC236}">
                  <a16:creationId xmlns:a16="http://schemas.microsoft.com/office/drawing/2014/main" id="{2BBFD32C-2D27-415E-8430-8BDD8D97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25" y="613684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30">
              <a:extLst>
                <a:ext uri="{FF2B5EF4-FFF2-40B4-BE49-F238E27FC236}">
                  <a16:creationId xmlns:a16="http://schemas.microsoft.com/office/drawing/2014/main" id="{D43C7D72-4A00-4EF4-BF13-BAC4F04EEE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67876" y="613368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31">
              <a:extLst>
                <a:ext uri="{FF2B5EF4-FFF2-40B4-BE49-F238E27FC236}">
                  <a16:creationId xmlns:a16="http://schemas.microsoft.com/office/drawing/2014/main" id="{3CC17EEB-009B-460C-B97D-E23BAC8CF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3018" y="616458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32">
              <a:extLst>
                <a:ext uri="{FF2B5EF4-FFF2-40B4-BE49-F238E27FC236}">
                  <a16:creationId xmlns:a16="http://schemas.microsoft.com/office/drawing/2014/main" id="{3CA392E7-2C5E-430E-A285-A43F098A8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80494" y="620600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34">
              <a:extLst>
                <a:ext uri="{FF2B5EF4-FFF2-40B4-BE49-F238E27FC236}">
                  <a16:creationId xmlns:a16="http://schemas.microsoft.com/office/drawing/2014/main" id="{3808FC12-3932-4A3D-812C-171F140EE5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76791" y="621197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35">
              <a:extLst>
                <a:ext uri="{FF2B5EF4-FFF2-40B4-BE49-F238E27FC236}">
                  <a16:creationId xmlns:a16="http://schemas.microsoft.com/office/drawing/2014/main" id="{80BFA6D6-7979-45B4-BDD2-F6EB244C17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8831" y="61180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41">
              <a:extLst>
                <a:ext uri="{FF2B5EF4-FFF2-40B4-BE49-F238E27FC236}">
                  <a16:creationId xmlns:a16="http://schemas.microsoft.com/office/drawing/2014/main" id="{87BF3F25-EA1A-4783-9568-76113FBBB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77721" y="619248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91">
              <a:extLst>
                <a:ext uri="{FF2B5EF4-FFF2-40B4-BE49-F238E27FC236}">
                  <a16:creationId xmlns:a16="http://schemas.microsoft.com/office/drawing/2014/main" id="{81E3D954-5AA5-49A8-9BA6-C4FC208B2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99219" y="592543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92">
              <a:extLst>
                <a:ext uri="{FF2B5EF4-FFF2-40B4-BE49-F238E27FC236}">
                  <a16:creationId xmlns:a16="http://schemas.microsoft.com/office/drawing/2014/main" id="{C62E369F-72C7-4158-B7A6-D6C81689AA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43340" y="58622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93">
              <a:extLst>
                <a:ext uri="{FF2B5EF4-FFF2-40B4-BE49-F238E27FC236}">
                  <a16:creationId xmlns:a16="http://schemas.microsoft.com/office/drawing/2014/main" id="{80849728-9BE8-4333-B5AA-376DF750B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25078" y="588477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94">
              <a:extLst>
                <a:ext uri="{FF2B5EF4-FFF2-40B4-BE49-F238E27FC236}">
                  <a16:creationId xmlns:a16="http://schemas.microsoft.com/office/drawing/2014/main" id="{FBD2BA47-7553-4D8B-A6D4-29F078E164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55785" y="597086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95">
              <a:extLst>
                <a:ext uri="{FF2B5EF4-FFF2-40B4-BE49-F238E27FC236}">
                  <a16:creationId xmlns:a16="http://schemas.microsoft.com/office/drawing/2014/main" id="{74D636C8-7F45-489F-8810-6905B1AE0C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38154" y="591497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96">
              <a:extLst>
                <a:ext uri="{FF2B5EF4-FFF2-40B4-BE49-F238E27FC236}">
                  <a16:creationId xmlns:a16="http://schemas.microsoft.com/office/drawing/2014/main" id="{4C7E2056-38D8-4E5E-848D-6609AAEFF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56561" y="592149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97">
              <a:extLst>
                <a:ext uri="{FF2B5EF4-FFF2-40B4-BE49-F238E27FC236}">
                  <a16:creationId xmlns:a16="http://schemas.microsoft.com/office/drawing/2014/main" id="{1FA0FFA1-3A5B-46CA-8C5D-AD895EA57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50229" y="592394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98">
              <a:extLst>
                <a:ext uri="{FF2B5EF4-FFF2-40B4-BE49-F238E27FC236}">
                  <a16:creationId xmlns:a16="http://schemas.microsoft.com/office/drawing/2014/main" id="{675FD8BB-1EA3-4596-9703-4F8866D5A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31821" y="592394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99">
              <a:extLst>
                <a:ext uri="{FF2B5EF4-FFF2-40B4-BE49-F238E27FC236}">
                  <a16:creationId xmlns:a16="http://schemas.microsoft.com/office/drawing/2014/main" id="{84DC6FFB-600D-4CED-A125-D2AB1D6F6F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25006" y="592394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00">
              <a:extLst>
                <a:ext uri="{FF2B5EF4-FFF2-40B4-BE49-F238E27FC236}">
                  <a16:creationId xmlns:a16="http://schemas.microsoft.com/office/drawing/2014/main" id="{DD899978-14D8-4E2A-BCEB-EF6D13916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77354" y="592394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01">
              <a:extLst>
                <a:ext uri="{FF2B5EF4-FFF2-40B4-BE49-F238E27FC236}">
                  <a16:creationId xmlns:a16="http://schemas.microsoft.com/office/drawing/2014/main" id="{5B59BD92-A99F-4F44-9D1F-561AB49B9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74567" y="593047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02">
              <a:extLst>
                <a:ext uri="{FF2B5EF4-FFF2-40B4-BE49-F238E27FC236}">
                  <a16:creationId xmlns:a16="http://schemas.microsoft.com/office/drawing/2014/main" id="{6733D532-6F62-4525-B661-2AF7E63AC0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34759" y="593378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03">
              <a:extLst>
                <a:ext uri="{FF2B5EF4-FFF2-40B4-BE49-F238E27FC236}">
                  <a16:creationId xmlns:a16="http://schemas.microsoft.com/office/drawing/2014/main" id="{48C0D2C8-88E5-4E19-8FE1-246ED12E60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14652" y="593945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104">
              <a:extLst>
                <a:ext uri="{FF2B5EF4-FFF2-40B4-BE49-F238E27FC236}">
                  <a16:creationId xmlns:a16="http://schemas.microsoft.com/office/drawing/2014/main" id="{0E95B9EB-D73A-4979-9F2F-10C9CF8EBE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63918" y="593945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13">
              <a:extLst>
                <a:ext uri="{FF2B5EF4-FFF2-40B4-BE49-F238E27FC236}">
                  <a16:creationId xmlns:a16="http://schemas.microsoft.com/office/drawing/2014/main" id="{33565EB2-4584-4F8D-97E7-DF87DB3B4E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52139" y="598514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14">
              <a:extLst>
                <a:ext uri="{FF2B5EF4-FFF2-40B4-BE49-F238E27FC236}">
                  <a16:creationId xmlns:a16="http://schemas.microsoft.com/office/drawing/2014/main" id="{93D61EE8-FE02-45F6-98C2-D410B4267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18593" y="598514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115">
              <a:extLst>
                <a:ext uri="{FF2B5EF4-FFF2-40B4-BE49-F238E27FC236}">
                  <a16:creationId xmlns:a16="http://schemas.microsoft.com/office/drawing/2014/main" id="{D4D8B720-4586-4359-9303-02F8D58ED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81447" y="599086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17">
              <a:extLst>
                <a:ext uri="{FF2B5EF4-FFF2-40B4-BE49-F238E27FC236}">
                  <a16:creationId xmlns:a16="http://schemas.microsoft.com/office/drawing/2014/main" id="{67BC569A-1D14-40F6-B1ED-429CAB83EB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76684" y="600310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18">
              <a:extLst>
                <a:ext uri="{FF2B5EF4-FFF2-40B4-BE49-F238E27FC236}">
                  <a16:creationId xmlns:a16="http://schemas.microsoft.com/office/drawing/2014/main" id="{563EF170-082E-4AC9-8470-C1F986984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8" y="600636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19">
              <a:extLst>
                <a:ext uri="{FF2B5EF4-FFF2-40B4-BE49-F238E27FC236}">
                  <a16:creationId xmlns:a16="http://schemas.microsoft.com/office/drawing/2014/main" id="{7C735B47-24EC-470D-8A76-B059F9162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54193" y="594708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20">
              <a:extLst>
                <a:ext uri="{FF2B5EF4-FFF2-40B4-BE49-F238E27FC236}">
                  <a16:creationId xmlns:a16="http://schemas.microsoft.com/office/drawing/2014/main" id="{356A1A8A-BA81-46A2-80A7-4446CCC18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22857" y="624904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21">
              <a:extLst>
                <a:ext uri="{FF2B5EF4-FFF2-40B4-BE49-F238E27FC236}">
                  <a16:creationId xmlns:a16="http://schemas.microsoft.com/office/drawing/2014/main" id="{B800E226-AB3E-4B1E-ABCB-F2CC2441C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37067" y="626003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25">
              <a:extLst>
                <a:ext uri="{FF2B5EF4-FFF2-40B4-BE49-F238E27FC236}">
                  <a16:creationId xmlns:a16="http://schemas.microsoft.com/office/drawing/2014/main" id="{25BB6246-076E-4BF1-84A1-FA00DFF6DB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14022" y="623814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26">
              <a:extLst>
                <a:ext uri="{FF2B5EF4-FFF2-40B4-BE49-F238E27FC236}">
                  <a16:creationId xmlns:a16="http://schemas.microsoft.com/office/drawing/2014/main" id="{0737E152-D949-48FA-BBB9-D335340C8E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50834" y="624997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27">
              <a:extLst>
                <a:ext uri="{FF2B5EF4-FFF2-40B4-BE49-F238E27FC236}">
                  <a16:creationId xmlns:a16="http://schemas.microsoft.com/office/drawing/2014/main" id="{B6CD5183-FDE3-43C7-B69C-4FE34C83DE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25618" y="624997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28">
              <a:extLst>
                <a:ext uri="{FF2B5EF4-FFF2-40B4-BE49-F238E27FC236}">
                  <a16:creationId xmlns:a16="http://schemas.microsoft.com/office/drawing/2014/main" id="{A1FC748D-6CD1-4630-BD03-91443D49D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52808" y="625324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29">
              <a:extLst>
                <a:ext uri="{FF2B5EF4-FFF2-40B4-BE49-F238E27FC236}">
                  <a16:creationId xmlns:a16="http://schemas.microsoft.com/office/drawing/2014/main" id="{806ADF7D-E22E-4CC0-A5FA-13FF7314C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00604" y="625324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33">
              <a:extLst>
                <a:ext uri="{FF2B5EF4-FFF2-40B4-BE49-F238E27FC236}">
                  <a16:creationId xmlns:a16="http://schemas.microsoft.com/office/drawing/2014/main" id="{D92F6CB0-7C26-40A2-BE61-F5B9566910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07420" y="626221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36">
              <a:extLst>
                <a:ext uri="{FF2B5EF4-FFF2-40B4-BE49-F238E27FC236}">
                  <a16:creationId xmlns:a16="http://schemas.microsoft.com/office/drawing/2014/main" id="{BE354CED-9FB3-47F2-AF83-42F52F6172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68517" y="627408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37">
              <a:extLst>
                <a:ext uri="{FF2B5EF4-FFF2-40B4-BE49-F238E27FC236}">
                  <a16:creationId xmlns:a16="http://schemas.microsoft.com/office/drawing/2014/main" id="{4A005BFC-833D-4699-99AB-16DDBC5B6F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68636" y="627772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38">
              <a:extLst>
                <a:ext uri="{FF2B5EF4-FFF2-40B4-BE49-F238E27FC236}">
                  <a16:creationId xmlns:a16="http://schemas.microsoft.com/office/drawing/2014/main" id="{FB639FC6-38FA-4FEE-B247-02D4AB699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16079" y="628017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39">
              <a:extLst>
                <a:ext uri="{FF2B5EF4-FFF2-40B4-BE49-F238E27FC236}">
                  <a16:creationId xmlns:a16="http://schemas.microsoft.com/office/drawing/2014/main" id="{67B04E28-283D-4C2A-8993-07F7594742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7" y="628669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40">
              <a:extLst>
                <a:ext uri="{FF2B5EF4-FFF2-40B4-BE49-F238E27FC236}">
                  <a16:creationId xmlns:a16="http://schemas.microsoft.com/office/drawing/2014/main" id="{F369C421-E6B1-47CB-8D36-602DCFD084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95618" y="628996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42">
              <a:extLst>
                <a:ext uri="{FF2B5EF4-FFF2-40B4-BE49-F238E27FC236}">
                  <a16:creationId xmlns:a16="http://schemas.microsoft.com/office/drawing/2014/main" id="{A7CC56DE-C7CA-4190-A19D-77192BE4DE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6179" y="631689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43">
              <a:extLst>
                <a:ext uri="{FF2B5EF4-FFF2-40B4-BE49-F238E27FC236}">
                  <a16:creationId xmlns:a16="http://schemas.microsoft.com/office/drawing/2014/main" id="{55F7DE38-BD8A-4B0C-AF46-B87EB85D4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93248" y="632015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44">
              <a:extLst>
                <a:ext uri="{FF2B5EF4-FFF2-40B4-BE49-F238E27FC236}">
                  <a16:creationId xmlns:a16="http://schemas.microsoft.com/office/drawing/2014/main" id="{A74A8E74-E14E-4CDE-A845-825C1C656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61757" y="631689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45">
              <a:extLst>
                <a:ext uri="{FF2B5EF4-FFF2-40B4-BE49-F238E27FC236}">
                  <a16:creationId xmlns:a16="http://schemas.microsoft.com/office/drawing/2014/main" id="{1C2158A2-4E01-4AE9-B845-853B79DE31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71778" y="632260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id="{65867385-C75B-4A79-AEFE-EB93F5EA7F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27269" y="62805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8">
              <a:extLst>
                <a:ext uri="{FF2B5EF4-FFF2-40B4-BE49-F238E27FC236}">
                  <a16:creationId xmlns:a16="http://schemas.microsoft.com/office/drawing/2014/main" id="{90E22355-6E51-41B6-BD18-9A899740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018" y="58427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06">
              <a:extLst>
                <a:ext uri="{FF2B5EF4-FFF2-40B4-BE49-F238E27FC236}">
                  <a16:creationId xmlns:a16="http://schemas.microsoft.com/office/drawing/2014/main" id="{27E6A046-7529-479D-99F7-5996433A8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605725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20">
              <a:extLst>
                <a:ext uri="{FF2B5EF4-FFF2-40B4-BE49-F238E27FC236}">
                  <a16:creationId xmlns:a16="http://schemas.microsoft.com/office/drawing/2014/main" id="{E65827C4-2719-433B-916A-B34ABA9F2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37524" y="594290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20">
              <a:extLst>
                <a:ext uri="{FF2B5EF4-FFF2-40B4-BE49-F238E27FC236}">
                  <a16:creationId xmlns:a16="http://schemas.microsoft.com/office/drawing/2014/main" id="{E2CC6139-E679-4C4E-AFFB-76EA1D488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19407" y="595169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25">
              <a:extLst>
                <a:ext uri="{FF2B5EF4-FFF2-40B4-BE49-F238E27FC236}">
                  <a16:creationId xmlns:a16="http://schemas.microsoft.com/office/drawing/2014/main" id="{9507F8C0-A977-4699-8EF2-CF96FB838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28670" y="623115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37">
              <a:extLst>
                <a:ext uri="{FF2B5EF4-FFF2-40B4-BE49-F238E27FC236}">
                  <a16:creationId xmlns:a16="http://schemas.microsoft.com/office/drawing/2014/main" id="{F644FE9F-CA0D-4386-85E8-DCE42FC12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56267" y="596352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6">
              <a:extLst>
                <a:ext uri="{FF2B5EF4-FFF2-40B4-BE49-F238E27FC236}">
                  <a16:creationId xmlns:a16="http://schemas.microsoft.com/office/drawing/2014/main" id="{6B7EEE3F-5CAC-4235-903E-7C4DA07495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83488" y="6310399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2" name="Freeform 105">
              <a:extLst>
                <a:ext uri="{FF2B5EF4-FFF2-40B4-BE49-F238E27FC236}">
                  <a16:creationId xmlns:a16="http://schemas.microsoft.com/office/drawing/2014/main" id="{CF870EA8-C61A-4759-A096-E25A85991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78638" y="599620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3" name="Freeform 106">
              <a:extLst>
                <a:ext uri="{FF2B5EF4-FFF2-40B4-BE49-F238E27FC236}">
                  <a16:creationId xmlns:a16="http://schemas.microsoft.com/office/drawing/2014/main" id="{46FE89C7-BA1B-4C2B-BDEC-7ED7B6D8F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30164" y="595079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" name="Freeform 107">
              <a:extLst>
                <a:ext uri="{FF2B5EF4-FFF2-40B4-BE49-F238E27FC236}">
                  <a16:creationId xmlns:a16="http://schemas.microsoft.com/office/drawing/2014/main" id="{96F67A96-8892-4A05-9D0B-26F2322B9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58039" y="602749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5" name="Freeform 108">
              <a:extLst>
                <a:ext uri="{FF2B5EF4-FFF2-40B4-BE49-F238E27FC236}">
                  <a16:creationId xmlns:a16="http://schemas.microsoft.com/office/drawing/2014/main" id="{5AFB3920-37B7-4162-8346-23E80DE13F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43391" y="596303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6" name="Freeform 109">
              <a:extLst>
                <a:ext uri="{FF2B5EF4-FFF2-40B4-BE49-F238E27FC236}">
                  <a16:creationId xmlns:a16="http://schemas.microsoft.com/office/drawing/2014/main" id="{21F45221-720F-4596-B680-E3517046FA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34906" y="599568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7" name="Freeform 110">
              <a:extLst>
                <a:ext uri="{FF2B5EF4-FFF2-40B4-BE49-F238E27FC236}">
                  <a16:creationId xmlns:a16="http://schemas.microsoft.com/office/drawing/2014/main" id="{767AB243-669A-4FAC-994C-C020AA8CD0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1575" y="596804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111">
              <a:extLst>
                <a:ext uri="{FF2B5EF4-FFF2-40B4-BE49-F238E27FC236}">
                  <a16:creationId xmlns:a16="http://schemas.microsoft.com/office/drawing/2014/main" id="{6AD5D6CF-5C12-4BC1-BB09-E2934F7293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066705" y="597854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9" name="Freeform 112">
              <a:extLst>
                <a:ext uri="{FF2B5EF4-FFF2-40B4-BE49-F238E27FC236}">
                  <a16:creationId xmlns:a16="http://schemas.microsoft.com/office/drawing/2014/main" id="{0FCFFE49-652E-47DA-A8D4-8BEC69FC7E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51876" y="59662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0" name="Freeform 122">
              <a:extLst>
                <a:ext uri="{FF2B5EF4-FFF2-40B4-BE49-F238E27FC236}">
                  <a16:creationId xmlns:a16="http://schemas.microsoft.com/office/drawing/2014/main" id="{E466EE92-6CDE-441E-8F7B-5F203EBDD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11861" y="628058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1" name="Freeform 130">
              <a:extLst>
                <a:ext uri="{FF2B5EF4-FFF2-40B4-BE49-F238E27FC236}">
                  <a16:creationId xmlns:a16="http://schemas.microsoft.com/office/drawing/2014/main" id="{8BD3B0DF-1F56-4C76-A317-73F93A0E76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50053" y="628384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2" name="Freeform 131">
              <a:extLst>
                <a:ext uri="{FF2B5EF4-FFF2-40B4-BE49-F238E27FC236}">
                  <a16:creationId xmlns:a16="http://schemas.microsoft.com/office/drawing/2014/main" id="{48B057C9-2181-4BDD-BEC5-194984700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83480" y="626711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3" name="Freeform 132">
              <a:extLst>
                <a:ext uri="{FF2B5EF4-FFF2-40B4-BE49-F238E27FC236}">
                  <a16:creationId xmlns:a16="http://schemas.microsoft.com/office/drawing/2014/main" id="{38212522-50D0-4A8E-B678-8A8B51BEF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39967" y="630682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4" name="Freeform 134">
              <a:extLst>
                <a:ext uri="{FF2B5EF4-FFF2-40B4-BE49-F238E27FC236}">
                  <a16:creationId xmlns:a16="http://schemas.microsoft.com/office/drawing/2014/main" id="{F29F5B2D-1DD0-4BD5-BD97-DE883935CB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36264" y="631279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" name="Freeform 135">
              <a:extLst>
                <a:ext uri="{FF2B5EF4-FFF2-40B4-BE49-F238E27FC236}">
                  <a16:creationId xmlns:a16="http://schemas.microsoft.com/office/drawing/2014/main" id="{F1C477DC-6A04-4B20-A709-A622EF769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97411" y="628546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41">
              <a:extLst>
                <a:ext uri="{FF2B5EF4-FFF2-40B4-BE49-F238E27FC236}">
                  <a16:creationId xmlns:a16="http://schemas.microsoft.com/office/drawing/2014/main" id="{79AD175C-021D-4FD8-92A3-0733A001B1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64771" y="626918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7" name="Freeform 91">
              <a:extLst>
                <a:ext uri="{FF2B5EF4-FFF2-40B4-BE49-F238E27FC236}">
                  <a16:creationId xmlns:a16="http://schemas.microsoft.com/office/drawing/2014/main" id="{C2471C35-AE3E-4563-9B5F-D60113EE79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58692" y="602625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8" name="Freeform 92">
              <a:extLst>
                <a:ext uri="{FF2B5EF4-FFF2-40B4-BE49-F238E27FC236}">
                  <a16:creationId xmlns:a16="http://schemas.microsoft.com/office/drawing/2014/main" id="{01DDC91D-FF9F-4808-BA38-D9493CBD9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02813" y="59630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9" name="Freeform 93">
              <a:extLst>
                <a:ext uri="{FF2B5EF4-FFF2-40B4-BE49-F238E27FC236}">
                  <a16:creationId xmlns:a16="http://schemas.microsoft.com/office/drawing/2014/main" id="{14997950-39AA-4B4F-85C2-0C0E1C65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28451" y="603325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94">
              <a:extLst>
                <a:ext uri="{FF2B5EF4-FFF2-40B4-BE49-F238E27FC236}">
                  <a16:creationId xmlns:a16="http://schemas.microsoft.com/office/drawing/2014/main" id="{5354DF2D-7E69-4E2B-AF47-781270CD6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15258" y="607168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95">
              <a:extLst>
                <a:ext uri="{FF2B5EF4-FFF2-40B4-BE49-F238E27FC236}">
                  <a16:creationId xmlns:a16="http://schemas.microsoft.com/office/drawing/2014/main" id="{6DBBD82E-E2D5-40BD-B14A-9127A2761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97627" y="601578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Freeform 96">
              <a:extLst>
                <a:ext uri="{FF2B5EF4-FFF2-40B4-BE49-F238E27FC236}">
                  <a16:creationId xmlns:a16="http://schemas.microsoft.com/office/drawing/2014/main" id="{070633D4-8FD0-463E-8CF2-5F08965390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16034" y="602231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Freeform 97">
              <a:extLst>
                <a:ext uri="{FF2B5EF4-FFF2-40B4-BE49-F238E27FC236}">
                  <a16:creationId xmlns:a16="http://schemas.microsoft.com/office/drawing/2014/main" id="{56F024AF-F85F-4E84-A8EC-6BF1B34AB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09702" y="602476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98">
              <a:extLst>
                <a:ext uri="{FF2B5EF4-FFF2-40B4-BE49-F238E27FC236}">
                  <a16:creationId xmlns:a16="http://schemas.microsoft.com/office/drawing/2014/main" id="{C186DFE2-A767-434D-8D2F-2E01161BB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91294" y="602476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Freeform 99">
              <a:extLst>
                <a:ext uri="{FF2B5EF4-FFF2-40B4-BE49-F238E27FC236}">
                  <a16:creationId xmlns:a16="http://schemas.microsoft.com/office/drawing/2014/main" id="{24B53F6E-FB17-43E6-B854-F64C69319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084479" y="602475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Freeform 100">
              <a:extLst>
                <a:ext uri="{FF2B5EF4-FFF2-40B4-BE49-F238E27FC236}">
                  <a16:creationId xmlns:a16="http://schemas.microsoft.com/office/drawing/2014/main" id="{ED2B3000-7E43-40B3-8DDC-30A192C2EF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36827" y="602475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101">
              <a:extLst>
                <a:ext uri="{FF2B5EF4-FFF2-40B4-BE49-F238E27FC236}">
                  <a16:creationId xmlns:a16="http://schemas.microsoft.com/office/drawing/2014/main" id="{954F0369-F47B-42EE-874C-1D61230627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34040" y="603128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Freeform 104">
              <a:extLst>
                <a:ext uri="{FF2B5EF4-FFF2-40B4-BE49-F238E27FC236}">
                  <a16:creationId xmlns:a16="http://schemas.microsoft.com/office/drawing/2014/main" id="{A2CD83E2-ED65-4FE4-8EC5-2C2DF47302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23391" y="604026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Freeform 113">
              <a:extLst>
                <a:ext uri="{FF2B5EF4-FFF2-40B4-BE49-F238E27FC236}">
                  <a16:creationId xmlns:a16="http://schemas.microsoft.com/office/drawing/2014/main" id="{8D5A815E-CF41-4E9C-8CD3-36EDB5A685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11612" y="608596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114">
              <a:extLst>
                <a:ext uri="{FF2B5EF4-FFF2-40B4-BE49-F238E27FC236}">
                  <a16:creationId xmlns:a16="http://schemas.microsoft.com/office/drawing/2014/main" id="{173F30A4-E83D-4322-A914-05931C4F04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78066" y="608596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Freeform 115">
              <a:extLst>
                <a:ext uri="{FF2B5EF4-FFF2-40B4-BE49-F238E27FC236}">
                  <a16:creationId xmlns:a16="http://schemas.microsoft.com/office/drawing/2014/main" id="{52032C09-2C40-406F-BFF8-E81D3610C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40920" y="609167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Freeform 120">
              <a:extLst>
                <a:ext uri="{FF2B5EF4-FFF2-40B4-BE49-F238E27FC236}">
                  <a16:creationId xmlns:a16="http://schemas.microsoft.com/office/drawing/2014/main" id="{B0D3B0AB-E6D6-479C-8E87-2774CB0533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1632" y="6320599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21">
              <a:extLst>
                <a:ext uri="{FF2B5EF4-FFF2-40B4-BE49-F238E27FC236}">
                  <a16:creationId xmlns:a16="http://schemas.microsoft.com/office/drawing/2014/main" id="{B98D014A-FB57-4DC0-A679-277AA74519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87481" y="6343820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4" name="Freeform 125">
              <a:extLst>
                <a:ext uri="{FF2B5EF4-FFF2-40B4-BE49-F238E27FC236}">
                  <a16:creationId xmlns:a16="http://schemas.microsoft.com/office/drawing/2014/main" id="{A9114F21-905F-41A9-9834-CF6A858B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73495" y="633895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5" name="Freeform 126">
              <a:extLst>
                <a:ext uri="{FF2B5EF4-FFF2-40B4-BE49-F238E27FC236}">
                  <a16:creationId xmlns:a16="http://schemas.microsoft.com/office/drawing/2014/main" id="{8A661522-7869-4F7D-A854-02B3EEA276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10307" y="6350793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6" name="Freeform 127">
              <a:extLst>
                <a:ext uri="{FF2B5EF4-FFF2-40B4-BE49-F238E27FC236}">
                  <a16:creationId xmlns:a16="http://schemas.microsoft.com/office/drawing/2014/main" id="{C49583B9-0FE7-4AFC-852A-C58843E1D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85091" y="6350792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7" name="Freeform 128">
              <a:extLst>
                <a:ext uri="{FF2B5EF4-FFF2-40B4-BE49-F238E27FC236}">
                  <a16:creationId xmlns:a16="http://schemas.microsoft.com/office/drawing/2014/main" id="{B36BAAF8-FE45-4D1D-A3BE-1D62A2661E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412281" y="6354055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8" name="Freeform 129">
              <a:extLst>
                <a:ext uri="{FF2B5EF4-FFF2-40B4-BE49-F238E27FC236}">
                  <a16:creationId xmlns:a16="http://schemas.microsoft.com/office/drawing/2014/main" id="{C79D3BA5-2AB3-44E9-8C22-52899F4B9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0077" y="6354055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133">
              <a:extLst>
                <a:ext uri="{FF2B5EF4-FFF2-40B4-BE49-F238E27FC236}">
                  <a16:creationId xmlns:a16="http://schemas.microsoft.com/office/drawing/2014/main" id="{B53B0891-9C15-4F4E-8C59-5E67D17A6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66893" y="6363033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136">
              <a:extLst>
                <a:ext uri="{FF2B5EF4-FFF2-40B4-BE49-F238E27FC236}">
                  <a16:creationId xmlns:a16="http://schemas.microsoft.com/office/drawing/2014/main" id="{DBA17A13-65B0-4D16-934B-E4B3E88C9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28899" y="629281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137">
              <a:extLst>
                <a:ext uri="{FF2B5EF4-FFF2-40B4-BE49-F238E27FC236}">
                  <a16:creationId xmlns:a16="http://schemas.microsoft.com/office/drawing/2014/main" id="{A66728DD-D71E-44D2-9CDA-77449C741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28109" y="6378537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138">
              <a:extLst>
                <a:ext uri="{FF2B5EF4-FFF2-40B4-BE49-F238E27FC236}">
                  <a16:creationId xmlns:a16="http://schemas.microsoft.com/office/drawing/2014/main" id="{074C65AC-369B-46DB-ABAB-F3DD01123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75552" y="6380986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140">
              <a:extLst>
                <a:ext uri="{FF2B5EF4-FFF2-40B4-BE49-F238E27FC236}">
                  <a16:creationId xmlns:a16="http://schemas.microsoft.com/office/drawing/2014/main" id="{5920B394-E09B-4CB0-A2B7-3F2BC69E6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55091" y="6390777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142">
              <a:extLst>
                <a:ext uri="{FF2B5EF4-FFF2-40B4-BE49-F238E27FC236}">
                  <a16:creationId xmlns:a16="http://schemas.microsoft.com/office/drawing/2014/main" id="{556A1B09-6FE9-470F-9187-65F049EEE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25652" y="6417706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Freeform 125">
              <a:extLst>
                <a:ext uri="{FF2B5EF4-FFF2-40B4-BE49-F238E27FC236}">
                  <a16:creationId xmlns:a16="http://schemas.microsoft.com/office/drawing/2014/main" id="{9F9B4E83-6C6C-43B5-A787-34BC40F69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88143" y="633196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Freeform 137">
              <a:extLst>
                <a:ext uri="{FF2B5EF4-FFF2-40B4-BE49-F238E27FC236}">
                  <a16:creationId xmlns:a16="http://schemas.microsoft.com/office/drawing/2014/main" id="{3FC534A7-3A47-45F1-A358-1FBADC7CE8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115740" y="606433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0269491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AnalogousFromDarkSeedLeftStep">
      <a:dk1>
        <a:srgbClr val="000000"/>
      </a:dk1>
      <a:lt1>
        <a:srgbClr val="FFFFFF"/>
      </a:lt1>
      <a:dk2>
        <a:srgbClr val="223A3C"/>
      </a:dk2>
      <a:lt2>
        <a:srgbClr val="E8E7E2"/>
      </a:lt2>
      <a:accent1>
        <a:srgbClr val="2959E7"/>
      </a:accent1>
      <a:accent2>
        <a:srgbClr val="1796D5"/>
      </a:accent2>
      <a:accent3>
        <a:srgbClr val="20B7AA"/>
      </a:accent3>
      <a:accent4>
        <a:srgbClr val="14BA67"/>
      </a:accent4>
      <a:accent5>
        <a:srgbClr val="21BC2E"/>
      </a:accent5>
      <a:accent6>
        <a:srgbClr val="4BB914"/>
      </a:accent6>
      <a:hlink>
        <a:srgbClr val="31944A"/>
      </a:hlink>
      <a:folHlink>
        <a:srgbClr val="7F7F7F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183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Avenir Next LT Pro</vt:lpstr>
      <vt:lpstr>Modern Love</vt:lpstr>
      <vt:lpstr>BohemianVTI</vt:lpstr>
      <vt:lpstr>Maths</vt:lpstr>
      <vt:lpstr>On Friday we re-launched TTRS-  </vt:lpstr>
      <vt:lpstr>Why do we need to teach times tables</vt:lpstr>
      <vt:lpstr>At the end of Year 4, the children are expected to know all their times tables to 12 x 12, as well as the division facts. </vt:lpstr>
      <vt:lpstr>The Multiplication tables check (MTC) </vt:lpstr>
      <vt:lpstr>At home, children can use:  - TTRS  -timestables.co.uk  - listen to times tables songs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Sarah Wormald</dc:creator>
  <cp:lastModifiedBy>Sarah Wormald</cp:lastModifiedBy>
  <cp:revision>1</cp:revision>
  <dcterms:created xsi:type="dcterms:W3CDTF">2024-12-13T19:26:46Z</dcterms:created>
  <dcterms:modified xsi:type="dcterms:W3CDTF">2024-12-16T15:01:07Z</dcterms:modified>
</cp:coreProperties>
</file>