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0160000" cy="15621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ECB3E-97A4-D765-CA31-F53F93D970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556494"/>
            <a:ext cx="7620000" cy="543842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5EC80B-4F29-C603-9C89-657C96A501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8204642"/>
            <a:ext cx="7620000" cy="377145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34F2C-1E96-7875-4BBF-829DF62A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CC5223-6E29-5734-EA1D-C7DC73331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A2B94A-C954-7D28-7CFB-610425AE1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511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98E8E-A8F6-9FBC-F1D3-1F2E682DBA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EED0B-5DE2-B812-B6F7-983A2F53E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239DE-A6E5-0077-9C1B-E542FAB7A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4B851-EB0B-CF57-86FB-00260F721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7A52B-63F4-A943-DB61-B3B6DAA82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322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43170-97B4-4465-F803-7DA71E7CF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894407"/>
            <a:ext cx="8763000" cy="649790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E48D98-C012-CB98-0B00-9284A5B37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10453780"/>
            <a:ext cx="8763000" cy="341709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0ACB7F-7506-1D01-EE5B-12F258FD5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C0BA3-F5B9-10EF-3270-B2B50E446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B2268-5219-4B5C-6815-38360EEB3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0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5D594-D0F4-4C3C-7588-A539FF9F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A4DE3-8161-9BE3-4FE6-4272AB274C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4158368"/>
            <a:ext cx="4318000" cy="99113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634E89-DD87-788B-233A-38279C7A8F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4158368"/>
            <a:ext cx="4318000" cy="99113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7A730-DD11-13B7-53BD-E8C230574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7419AB-0EDC-63E5-091B-D2AB772E7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5FBBF0-53AB-1EC1-32CC-9B235009A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428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50DDB-A878-129B-1E82-C8EB301FD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831677"/>
            <a:ext cx="8763000" cy="30193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1614C-753F-09A4-4144-F90FF3211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829316"/>
            <a:ext cx="4298156" cy="187668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908D44-498F-CBF0-1A47-087992D250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706004"/>
            <a:ext cx="4298156" cy="839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16F205-280C-80FD-77EC-74EDB37060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829316"/>
            <a:ext cx="4319323" cy="187668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099FB5-D652-20F0-F7BC-2CEFE3D051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706004"/>
            <a:ext cx="4319323" cy="83926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18B0B4-5A53-FDD4-75C1-D17327B2E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0B6F28-26AD-DA96-725E-B7E2D54DC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B3FC67-84CC-CC05-F876-BB0389CEE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42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A9E8D-7B53-D2CB-8513-6261D77A0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8A1096-B1A3-5FD7-AA8B-E402FF9CD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A90E2B-33AA-7B7F-86A7-23FA4D376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D0908D-1491-1048-64F3-77106120E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476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EE5B69-A616-BF0D-0BCA-3BC241DC0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758168-DFE1-F94D-1B3C-241231931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F0AD-0F69-0430-4DB1-2AAF83E00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559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C3247-D3B9-6C68-1198-52F95C293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41400"/>
            <a:ext cx="3276864" cy="3644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07C55-E5BD-0C37-8B96-D20006307D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249138"/>
            <a:ext cx="5143500" cy="11101035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597A3-3220-9266-5253-5CFA621178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86300"/>
            <a:ext cx="3276864" cy="868195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593EFC-3ED3-97BB-0F29-1CE0ED7B5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2D863-E8B0-C2AF-985A-817359318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7B0CCC-9D85-C20E-B1F9-4ECA93163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240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6DBD8-F1BA-873D-2E63-4E51CF0F1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41400"/>
            <a:ext cx="3276864" cy="3644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EF8981-A516-25AD-EB6B-086F5E705B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249138"/>
            <a:ext cx="5143500" cy="11101035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59332F-90C9-9492-519F-5201C750EA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86300"/>
            <a:ext cx="3276864" cy="868195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FC1891-C2FE-73CC-63A0-A756E6453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5EAA27-9AC8-0F43-E253-24FE46C6F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6B55AF-3CC0-6952-D5E1-E8B5326B5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2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1A7F0-35FD-1926-B45F-17EA77324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1F69AF-2809-1BCF-7F61-ED8371D20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89FDE8-CE26-AFAE-398F-41E63B3FA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51B6C-F9B3-9645-92B8-1FD31A8BD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73F20-03B2-F4A9-A172-E67884F23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492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C3DC26-0FA3-0386-2047-DE83EDF054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831674"/>
            <a:ext cx="2190750" cy="1323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6A7B7-1CB6-C819-2218-E956BC550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831674"/>
            <a:ext cx="6445250" cy="1323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614B3F-2FAF-623A-30CC-83E937F23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090D6-204D-AEE0-3F04-A84197F01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A9B2B-C9D1-0DA9-31FA-86C3FE4ED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8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6B7DFA-004D-9FBF-65EB-9D9CE5B79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831677"/>
            <a:ext cx="8763000" cy="30193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33597-0958-A75C-A1C5-59C96019B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4158368"/>
            <a:ext cx="8763000" cy="991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A1B15-00AA-48C7-C101-FF0D1E3181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4478356"/>
            <a:ext cx="2286000" cy="8316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2D166-9DB5-4E64-B057-1ED953FBC1BA}" type="datetimeFigureOut">
              <a:rPr lang="en-GB" smtClean="0"/>
              <a:t>10/03/2024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EB32A-C4E8-6C5C-12CD-ADDAAB2AE2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4478356"/>
            <a:ext cx="3429000" cy="8316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AF015F-F693-1BF7-3396-71CB5AD03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4478356"/>
            <a:ext cx="2286000" cy="8316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9B421-09CC-433E-A0DE-50C6E2A00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44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84F6539-9937-035B-B9A2-DD0EEDAB29F2}"/>
              </a:ext>
            </a:extLst>
          </p:cNvPr>
          <p:cNvGrpSpPr/>
          <p:nvPr/>
        </p:nvGrpSpPr>
        <p:grpSpPr>
          <a:xfrm>
            <a:off x="329372" y="327262"/>
            <a:ext cx="3455808" cy="7960171"/>
            <a:chOff x="329372" y="3272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3B11C11-D176-DF91-4AA4-570390D75A4E}"/>
                </a:ext>
              </a:extLst>
            </p:cNvPr>
            <p:cNvSpPr txBox="1"/>
            <p:nvPr/>
          </p:nvSpPr>
          <p:spPr>
            <a:xfrm>
              <a:off x="457200" y="4826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2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E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2 = T2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D x 2 = TA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R x 2 = 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A x 2 = I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TF x 2 = 2F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2 = 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W x 2 = E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C x 2 = TF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I x 2 = TE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H x 2 = TI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0673005B-766B-A5E6-F56E-C5F0220BED7D}"/>
                </a:ext>
              </a:extLst>
            </p:cNvPr>
            <p:cNvSpPr/>
            <p:nvPr/>
          </p:nvSpPr>
          <p:spPr>
            <a:xfrm>
              <a:off x="329372" y="3272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AD9A841-D2B4-6CBD-2A88-334B29631428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53507C8-D5FA-E524-75FC-9703BE7A2C2E}"/>
                </a:ext>
              </a:extLst>
            </p:cNvPr>
            <p:cNvSpPr txBox="1"/>
            <p:nvPr/>
          </p:nvSpPr>
          <p:spPr>
            <a:xfrm>
              <a:off x="5092700" y="11811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2 = 12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2 = 14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2 = 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2 = 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2 = 20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2 = 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2 = 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2 = 10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2 = 16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2 = 18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9C1E9EAC-5F89-EA11-02D3-414B1B26F2AC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98962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E4B799B-ED68-9536-F913-5021C531E39E}"/>
              </a:ext>
            </a:extLst>
          </p:cNvPr>
          <p:cNvGrpSpPr/>
          <p:nvPr/>
        </p:nvGrpSpPr>
        <p:grpSpPr>
          <a:xfrm>
            <a:off x="329372" y="289162"/>
            <a:ext cx="3455808" cy="7960171"/>
            <a:chOff x="329372" y="2891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39B2C4B-16C0-E025-602D-44576D58154F}"/>
                </a:ext>
              </a:extLst>
            </p:cNvPr>
            <p:cNvSpPr txBox="1"/>
            <p:nvPr/>
          </p:nvSpPr>
          <p:spPr>
            <a:xfrm>
              <a:off x="431800" y="4572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3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G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3 = TP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V x 3 = KT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K x 3 = G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A x 3 = TK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TU x 3 = 3U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3 = 3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3 = S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W x 3 = TW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P x 3 = KA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S x 3 = KV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3323CD9D-7C6E-B269-73BC-498817837C49}"/>
                </a:ext>
              </a:extLst>
            </p:cNvPr>
            <p:cNvSpPr/>
            <p:nvPr/>
          </p:nvSpPr>
          <p:spPr>
            <a:xfrm>
              <a:off x="329372" y="2891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AFD8B83-E8E9-9AB8-5AC4-5781356C1FC8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C10B852-B4CB-6B23-5778-B2316DE72CBB}"/>
                </a:ext>
              </a:extLst>
            </p:cNvPr>
            <p:cNvSpPr txBox="1"/>
            <p:nvPr/>
          </p:nvSpPr>
          <p:spPr>
            <a:xfrm>
              <a:off x="5029200" y="12065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3 = 18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3 = 21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3 = 06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3 = 12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3 = 30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3 = 03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3 = 09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3 = 15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3 = 24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3 = 27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68FB1F9-A1E6-8A65-356B-C5BBD37CD93F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00502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1BD1B6E-9BD9-2E31-0EA6-88A557F67EE7}"/>
              </a:ext>
            </a:extLst>
          </p:cNvPr>
          <p:cNvGrpSpPr/>
          <p:nvPr/>
        </p:nvGrpSpPr>
        <p:grpSpPr>
          <a:xfrm>
            <a:off x="316672" y="314562"/>
            <a:ext cx="3455808" cy="7960171"/>
            <a:chOff x="316672" y="3145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CA93E83-2F1F-EF97-6987-17A0CB60DCAA}"/>
                </a:ext>
              </a:extLst>
            </p:cNvPr>
            <p:cNvSpPr txBox="1"/>
            <p:nvPr/>
          </p:nvSpPr>
          <p:spPr>
            <a:xfrm>
              <a:off x="469900" y="4572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4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Z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4 = DA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CR x 4 = WR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S x 4 = DR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A x 4 = ED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C x 4 = W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W x 4 = CY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Q x 4 = EY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D x 4 = 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Y x 4 = DW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E x 4 = CD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B852683A-EEA5-D867-E15C-F99D3C8C1894}"/>
                </a:ext>
              </a:extLst>
            </p:cNvPr>
            <p:cNvSpPr/>
            <p:nvPr/>
          </p:nvSpPr>
          <p:spPr>
            <a:xfrm>
              <a:off x="316672" y="3145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483672E9-54FE-0797-7197-E861D56471E3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5DF7E0B-1CA8-D971-6139-525F65F2051E}"/>
                </a:ext>
              </a:extLst>
            </p:cNvPr>
            <p:cNvSpPr txBox="1"/>
            <p:nvPr/>
          </p:nvSpPr>
          <p:spPr>
            <a:xfrm>
              <a:off x="5105400" y="11938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4 = 28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4 = 40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4 = 20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4 = 32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4 = 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4 = 16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4 = 36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4 = 08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4 = 24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4 = 12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370B220D-3AB6-961A-8C45-FD8042C6CD9F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89034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C0754DD-399E-42E7-8B10-86CDB0977F61}"/>
              </a:ext>
            </a:extLst>
          </p:cNvPr>
          <p:cNvGrpSpPr/>
          <p:nvPr/>
        </p:nvGrpSpPr>
        <p:grpSpPr>
          <a:xfrm>
            <a:off x="303972" y="314562"/>
            <a:ext cx="3455808" cy="7960171"/>
            <a:chOff x="303972" y="3145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4498182-1C6A-9409-DF58-3C1DD02A2605}"/>
                </a:ext>
              </a:extLst>
            </p:cNvPr>
            <p:cNvSpPr txBox="1"/>
            <p:nvPr/>
          </p:nvSpPr>
          <p:spPr>
            <a:xfrm>
              <a:off x="457200" y="4699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5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F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5 = K5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5 = KP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L x 5 = 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5 = M5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U x 5 = O5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M x 5 = LP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LP x 5 = 5P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K x 5 = MP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O x 5 = L5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H x 5 = OP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DEA3E9BA-3B57-6517-4BD0-ED1568219E42}"/>
                </a:ext>
              </a:extLst>
            </p:cNvPr>
            <p:cNvSpPr/>
            <p:nvPr/>
          </p:nvSpPr>
          <p:spPr>
            <a:xfrm>
              <a:off x="303972" y="3145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6C6B7394-3E2E-21D7-BE4A-D051DED41A1A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1C0FFB0-1E8A-2335-7265-D2044D2FFCE3}"/>
                </a:ext>
              </a:extLst>
            </p:cNvPr>
            <p:cNvSpPr txBox="1"/>
            <p:nvPr/>
          </p:nvSpPr>
          <p:spPr>
            <a:xfrm>
              <a:off x="5067300" y="11938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5 = 45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5 = 40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5 = 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5 = 25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5 = 35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5 = 10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5 = 50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5 = 20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5 = 15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5 = 30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1135EF6-9A13-E116-8A23-D96CB7927ADA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0868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BBA725A-0DFF-DDC3-7AD6-45F57DA106AB}"/>
              </a:ext>
            </a:extLst>
          </p:cNvPr>
          <p:cNvGrpSpPr/>
          <p:nvPr/>
        </p:nvGrpSpPr>
        <p:grpSpPr>
          <a:xfrm>
            <a:off x="329372" y="289162"/>
            <a:ext cx="3455808" cy="7960171"/>
            <a:chOff x="329372" y="2891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DF25F1A-BC3E-B7DA-071A-0F4833AF42C9}"/>
                </a:ext>
              </a:extLst>
            </p:cNvPr>
            <p:cNvSpPr txBox="1"/>
            <p:nvPr/>
          </p:nvSpPr>
          <p:spPr>
            <a:xfrm>
              <a:off x="444500" y="4191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6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G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6 = VG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L x 6 = TG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6 = BR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F x 6 = 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FR x 6 = 6R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B x 6 = FU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V x 6 = FV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U x 6 = GU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H x 6 = B6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J x 6 = GV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029D4995-69EA-4800-FDF7-D49FC4416D4F}"/>
                </a:ext>
              </a:extLst>
            </p:cNvPr>
            <p:cNvSpPr/>
            <p:nvPr/>
          </p:nvSpPr>
          <p:spPr>
            <a:xfrm>
              <a:off x="329372" y="2891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FBA4FF6-F8DA-32E7-7926-EC99754441F3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E609633-352F-1764-9AEB-788DA0B990CC}"/>
                </a:ext>
              </a:extLst>
            </p:cNvPr>
            <p:cNvSpPr txBox="1"/>
            <p:nvPr/>
          </p:nvSpPr>
          <p:spPr>
            <a:xfrm>
              <a:off x="5067300" y="11938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6 = 24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6 = 54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6 = 30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6 = 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6 = 60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6 = 18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6 = 12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6 = 48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6 = 36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6 = 42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8A9FAB1-BB82-1533-301C-A5B01A0DDA19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06558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AAA03FD5-3134-6879-DDC9-58A6CB6E00E3}"/>
              </a:ext>
            </a:extLst>
          </p:cNvPr>
          <p:cNvGrpSpPr/>
          <p:nvPr/>
        </p:nvGrpSpPr>
        <p:grpSpPr>
          <a:xfrm>
            <a:off x="342072" y="352662"/>
            <a:ext cx="3455808" cy="7960171"/>
            <a:chOff x="342072" y="3526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7AE2CB9-5D58-03A3-63E6-27041DAF3019}"/>
                </a:ext>
              </a:extLst>
            </p:cNvPr>
            <p:cNvSpPr txBox="1"/>
            <p:nvPr/>
          </p:nvSpPr>
          <p:spPr>
            <a:xfrm>
              <a:off x="520700" y="4572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7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7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7 = RA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W x 7 = PL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G x 7 = 7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R x 7 = NW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A x 7 = LU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P x 7 = UP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N x 7 = GR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GS x 7 = 7S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L x 7 = RN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U x 7 = NG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989B26BA-05DF-424C-BB51-596CC165C6C0}"/>
                </a:ext>
              </a:extLst>
            </p:cNvPr>
            <p:cNvSpPr/>
            <p:nvPr/>
          </p:nvSpPr>
          <p:spPr>
            <a:xfrm>
              <a:off x="342072" y="3526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F4D837A-5A03-FE4F-C0CE-026213D8203A}"/>
              </a:ext>
            </a:extLst>
          </p:cNvPr>
          <p:cNvGrpSpPr/>
          <p:nvPr/>
        </p:nvGrpSpPr>
        <p:grpSpPr>
          <a:xfrm>
            <a:off x="4780578" y="1040863"/>
            <a:ext cx="3012755" cy="7266056"/>
            <a:chOff x="4780578" y="10408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087A1C8-D693-9196-46E5-0C541F542EED}"/>
                </a:ext>
              </a:extLst>
            </p:cNvPr>
            <p:cNvSpPr txBox="1"/>
            <p:nvPr/>
          </p:nvSpPr>
          <p:spPr>
            <a:xfrm>
              <a:off x="5080000" y="12319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7 = 49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7 = 56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7 = 7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7 = 28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7 = 63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7 = 35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7 = 14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7 = 70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7 = 42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7 = 21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ACFA3E12-F4B6-2741-8065-CBB5FAE06A05}"/>
                </a:ext>
              </a:extLst>
            </p:cNvPr>
            <p:cNvSpPr/>
            <p:nvPr/>
          </p:nvSpPr>
          <p:spPr>
            <a:xfrm>
              <a:off x="4780578" y="10408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180308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3F2F7CA-ED3D-D116-A5F2-1C843C447C9D}"/>
              </a:ext>
            </a:extLst>
          </p:cNvPr>
          <p:cNvGrpSpPr/>
          <p:nvPr/>
        </p:nvGrpSpPr>
        <p:grpSpPr>
          <a:xfrm>
            <a:off x="354772" y="314562"/>
            <a:ext cx="3455808" cy="7960171"/>
            <a:chOff x="354772" y="3145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E1D1B7E-7144-3449-E014-1659A87FBF4D}"/>
                </a:ext>
              </a:extLst>
            </p:cNvPr>
            <p:cNvSpPr txBox="1"/>
            <p:nvPr/>
          </p:nvSpPr>
          <p:spPr>
            <a:xfrm>
              <a:off x="546100" y="4191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8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L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8 = Z8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P x 8 = TL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V x 8 = DL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Z x 8 = CV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DE x 8 = 8E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D x 8 = 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C x 8 = VZ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8 = ZE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Y x 8 = LZ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H x 8 = PV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56795387-E443-0538-3731-B68AC57CDE50}"/>
                </a:ext>
              </a:extLst>
            </p:cNvPr>
            <p:cNvSpPr/>
            <p:nvPr/>
          </p:nvSpPr>
          <p:spPr>
            <a:xfrm>
              <a:off x="354772" y="3145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29E6B5AE-9EBF-90E9-6A5D-E36F380B5C33}"/>
              </a:ext>
            </a:extLst>
          </p:cNvPr>
          <p:cNvGrpSpPr/>
          <p:nvPr/>
        </p:nvGrpSpPr>
        <p:grpSpPr>
          <a:xfrm>
            <a:off x="5606078" y="824963"/>
            <a:ext cx="3012755" cy="7266056"/>
            <a:chOff x="5606078" y="8249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540C990-26A7-4CF7-EB5D-1285B4BB2D3B}"/>
                </a:ext>
              </a:extLst>
            </p:cNvPr>
            <p:cNvSpPr txBox="1"/>
            <p:nvPr/>
          </p:nvSpPr>
          <p:spPr>
            <a:xfrm>
              <a:off x="5842000" y="9779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8 = 48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8 = 56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8 = 16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8 = 32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8 = 80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8 = 08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8 = 24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8 = 40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8 = 64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8 = 72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21311F31-6B6D-9916-9617-F6F79FDD0AA5}"/>
                </a:ext>
              </a:extLst>
            </p:cNvPr>
            <p:cNvSpPr/>
            <p:nvPr/>
          </p:nvSpPr>
          <p:spPr>
            <a:xfrm>
              <a:off x="5606078" y="8249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234860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8EC9081-8715-E43D-06B1-23F3F04A0B16}"/>
              </a:ext>
            </a:extLst>
          </p:cNvPr>
          <p:cNvGrpSpPr/>
          <p:nvPr/>
        </p:nvGrpSpPr>
        <p:grpSpPr>
          <a:xfrm>
            <a:off x="316672" y="301862"/>
            <a:ext cx="3455808" cy="7960171"/>
            <a:chOff x="316672" y="301862"/>
            <a:chExt cx="3455808" cy="7960171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07E85F9-AC2A-E9A0-4032-FA6D96FC2F9E}"/>
                </a:ext>
              </a:extLst>
            </p:cNvPr>
            <p:cNvSpPr txBox="1"/>
            <p:nvPr/>
          </p:nvSpPr>
          <p:spPr>
            <a:xfrm>
              <a:off x="495300" y="444500"/>
              <a:ext cx="3108623" cy="4801314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9 Times Table</a:t>
              </a:r>
            </a:p>
            <a:p>
              <a:pPr algn="ctr"/>
              <a:r>
                <a:rPr lang="en-GB" sz="2700" b="1">
                  <a:solidFill>
                    <a:srgbClr val="000000"/>
                  </a:solidFill>
                  <a:latin typeface="Arial - 36"/>
                </a:rPr>
                <a:t>G</a:t>
              </a:r>
              <a:r>
                <a:rPr lang="en-GB" sz="2700">
                  <a:solidFill>
                    <a:srgbClr val="000000"/>
                  </a:solidFill>
                  <a:latin typeface="Arial - 36"/>
                </a:rPr>
                <a:t> x 9 = KH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M x 9 = 9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T x 9 = FB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B x 9 = WT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F x 9 = BF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MZ x 9 = 9Z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W x 9 = HK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H x 9 = MG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9 = GM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K x 9 = TW 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423C688-BB66-C0B8-5F3A-939ED8507D5A}"/>
                </a:ext>
              </a:extLst>
            </p:cNvPr>
            <p:cNvSpPr/>
            <p:nvPr/>
          </p:nvSpPr>
          <p:spPr>
            <a:xfrm>
              <a:off x="316672" y="301862"/>
              <a:ext cx="3455808" cy="7960171"/>
            </a:xfrm>
            <a:custGeom>
              <a:avLst/>
              <a:gdLst/>
              <a:ahLst/>
              <a:cxnLst/>
              <a:rect l="0" t="0" r="0" b="0"/>
              <a:pathLst>
                <a:path w="3455808" h="7960171">
                  <a:moveTo>
                    <a:pt x="0" y="0"/>
                  </a:moveTo>
                  <a:lnTo>
                    <a:pt x="3455807" y="0"/>
                  </a:lnTo>
                  <a:lnTo>
                    <a:pt x="3455807" y="7960170"/>
                  </a:lnTo>
                  <a:lnTo>
                    <a:pt x="0" y="796017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4BD5E7A-FCF0-53BF-FDA3-079EAD36B805}"/>
              </a:ext>
            </a:extLst>
          </p:cNvPr>
          <p:cNvGrpSpPr/>
          <p:nvPr/>
        </p:nvGrpSpPr>
        <p:grpSpPr>
          <a:xfrm>
            <a:off x="5440978" y="812263"/>
            <a:ext cx="3012755" cy="7266056"/>
            <a:chOff x="5440978" y="812263"/>
            <a:chExt cx="3012755" cy="726605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7DED6A5-E720-3D45-144D-8D37DB8B1511}"/>
                </a:ext>
              </a:extLst>
            </p:cNvPr>
            <p:cNvSpPr txBox="1"/>
            <p:nvPr/>
          </p:nvSpPr>
          <p:spPr>
            <a:xfrm>
              <a:off x="5689600" y="977900"/>
              <a:ext cx="2402061" cy="438581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8 x 9 = 72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 x 9 = 9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6 x 9 = 54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4 x 9 = 36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5 x 9 = 45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10 x 9 = 90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3 x 9 = 27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2 x 9 = 18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9 x 9 = 81</a:t>
              </a:r>
            </a:p>
            <a:p>
              <a:pPr algn="ctr"/>
              <a:r>
                <a:rPr lang="en-GB" sz="2700">
                  <a:solidFill>
                    <a:srgbClr val="000000"/>
                  </a:solidFill>
                  <a:latin typeface="Arial - 36"/>
                </a:rPr>
                <a:t>7 x 9 = 63 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C25E61F-185A-BD09-84BE-89FD38B64275}"/>
                </a:ext>
              </a:extLst>
            </p:cNvPr>
            <p:cNvSpPr/>
            <p:nvPr/>
          </p:nvSpPr>
          <p:spPr>
            <a:xfrm>
              <a:off x="5440978" y="812263"/>
              <a:ext cx="3012755" cy="7266056"/>
            </a:xfrm>
            <a:custGeom>
              <a:avLst/>
              <a:gdLst/>
              <a:ahLst/>
              <a:cxnLst/>
              <a:rect l="0" t="0" r="0" b="0"/>
              <a:pathLst>
                <a:path w="3012755" h="7266056">
                  <a:moveTo>
                    <a:pt x="0" y="0"/>
                  </a:moveTo>
                  <a:lnTo>
                    <a:pt x="3012754" y="0"/>
                  </a:lnTo>
                  <a:lnTo>
                    <a:pt x="3012754" y="7266055"/>
                  </a:lnTo>
                  <a:lnTo>
                    <a:pt x="0" y="726605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320637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71123C8-8AE1-7BE8-0B4F-03BCAE97846E}"/>
              </a:ext>
            </a:extLst>
          </p:cNvPr>
          <p:cNvGrpSpPr/>
          <p:nvPr/>
        </p:nvGrpSpPr>
        <p:grpSpPr>
          <a:xfrm>
            <a:off x="164272" y="149462"/>
            <a:ext cx="3209496" cy="7392795"/>
            <a:chOff x="164272" y="149462"/>
            <a:chExt cx="3209496" cy="739279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DB562369-3E29-6D04-13E3-B0355BE4A872}"/>
                </a:ext>
              </a:extLst>
            </p:cNvPr>
            <p:cNvSpPr txBox="1"/>
            <p:nvPr/>
          </p:nvSpPr>
          <p:spPr>
            <a:xfrm>
              <a:off x="279400" y="292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850C28BD-A645-5A48-68CC-A237073BD03F}"/>
                </a:ext>
              </a:extLst>
            </p:cNvPr>
            <p:cNvSpPr/>
            <p:nvPr/>
          </p:nvSpPr>
          <p:spPr>
            <a:xfrm>
              <a:off x="164272" y="149462"/>
              <a:ext cx="3209496" cy="7392795"/>
            </a:xfrm>
            <a:custGeom>
              <a:avLst/>
              <a:gdLst/>
              <a:ahLst/>
              <a:cxnLst/>
              <a:rect l="0" t="0" r="0" b="0"/>
              <a:pathLst>
                <a:path w="3209496" h="7392795">
                  <a:moveTo>
                    <a:pt x="0" y="0"/>
                  </a:moveTo>
                  <a:lnTo>
                    <a:pt x="3209495" y="0"/>
                  </a:lnTo>
                  <a:lnTo>
                    <a:pt x="3209495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6049A43-7941-E265-4982-E970C00B6964}"/>
              </a:ext>
            </a:extLst>
          </p:cNvPr>
          <p:cNvGrpSpPr/>
          <p:nvPr/>
        </p:nvGrpSpPr>
        <p:grpSpPr>
          <a:xfrm>
            <a:off x="3478972" y="149462"/>
            <a:ext cx="3209497" cy="7392795"/>
            <a:chOff x="3478972" y="149462"/>
            <a:chExt cx="3209497" cy="739279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2A7447D-4093-FED0-F4D2-7E7606322F91}"/>
                </a:ext>
              </a:extLst>
            </p:cNvPr>
            <p:cNvSpPr txBox="1"/>
            <p:nvPr/>
          </p:nvSpPr>
          <p:spPr>
            <a:xfrm>
              <a:off x="3594100" y="292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281DD77-03D1-8E2C-CF7F-A13FF893679F}"/>
                </a:ext>
              </a:extLst>
            </p:cNvPr>
            <p:cNvSpPr/>
            <p:nvPr/>
          </p:nvSpPr>
          <p:spPr>
            <a:xfrm>
              <a:off x="3478972" y="149462"/>
              <a:ext cx="3209497" cy="7392795"/>
            </a:xfrm>
            <a:custGeom>
              <a:avLst/>
              <a:gdLst/>
              <a:ahLst/>
              <a:cxnLst/>
              <a:rect l="0" t="0" r="0" b="0"/>
              <a:pathLst>
                <a:path w="3209497" h="7392795">
                  <a:moveTo>
                    <a:pt x="0" y="0"/>
                  </a:moveTo>
                  <a:lnTo>
                    <a:pt x="3209496" y="0"/>
                  </a:lnTo>
                  <a:lnTo>
                    <a:pt x="3209496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16BF950-CEA4-5723-227E-FA1DCBD841E4}"/>
              </a:ext>
            </a:extLst>
          </p:cNvPr>
          <p:cNvGrpSpPr/>
          <p:nvPr/>
        </p:nvGrpSpPr>
        <p:grpSpPr>
          <a:xfrm>
            <a:off x="6780972" y="149462"/>
            <a:ext cx="3209497" cy="7392795"/>
            <a:chOff x="6780972" y="149462"/>
            <a:chExt cx="3209497" cy="739279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3C224D3-719F-737F-395D-3D48130D1C44}"/>
                </a:ext>
              </a:extLst>
            </p:cNvPr>
            <p:cNvSpPr txBox="1"/>
            <p:nvPr/>
          </p:nvSpPr>
          <p:spPr>
            <a:xfrm>
              <a:off x="6896100" y="292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F0553B6-55CA-8CC9-9AE2-9F2014DC3C4A}"/>
                </a:ext>
              </a:extLst>
            </p:cNvPr>
            <p:cNvSpPr/>
            <p:nvPr/>
          </p:nvSpPr>
          <p:spPr>
            <a:xfrm>
              <a:off x="6780972" y="149462"/>
              <a:ext cx="3209497" cy="7392795"/>
            </a:xfrm>
            <a:custGeom>
              <a:avLst/>
              <a:gdLst/>
              <a:ahLst/>
              <a:cxnLst/>
              <a:rect l="0" t="0" r="0" b="0"/>
              <a:pathLst>
                <a:path w="3209497" h="7392795">
                  <a:moveTo>
                    <a:pt x="0" y="0"/>
                  </a:moveTo>
                  <a:lnTo>
                    <a:pt x="3209496" y="0"/>
                  </a:lnTo>
                  <a:lnTo>
                    <a:pt x="3209496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9A90D06-484A-2D2B-083C-7DF12A11C39D}"/>
              </a:ext>
            </a:extLst>
          </p:cNvPr>
          <p:cNvGrpSpPr/>
          <p:nvPr/>
        </p:nvGrpSpPr>
        <p:grpSpPr>
          <a:xfrm>
            <a:off x="164272" y="7642462"/>
            <a:ext cx="3209496" cy="7392795"/>
            <a:chOff x="164272" y="7642462"/>
            <a:chExt cx="3209496" cy="739279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0FCEC77-7851-8B2B-CE87-C8D1AA6A855B}"/>
                </a:ext>
              </a:extLst>
            </p:cNvPr>
            <p:cNvSpPr txBox="1"/>
            <p:nvPr/>
          </p:nvSpPr>
          <p:spPr>
            <a:xfrm>
              <a:off x="279400" y="7785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0AD2150-04DF-AC60-FFC7-77414FEFFAF7}"/>
                </a:ext>
              </a:extLst>
            </p:cNvPr>
            <p:cNvSpPr/>
            <p:nvPr/>
          </p:nvSpPr>
          <p:spPr>
            <a:xfrm>
              <a:off x="164272" y="7642462"/>
              <a:ext cx="3209496" cy="7392795"/>
            </a:xfrm>
            <a:custGeom>
              <a:avLst/>
              <a:gdLst/>
              <a:ahLst/>
              <a:cxnLst/>
              <a:rect l="0" t="0" r="0" b="0"/>
              <a:pathLst>
                <a:path w="3209496" h="7392795">
                  <a:moveTo>
                    <a:pt x="0" y="0"/>
                  </a:moveTo>
                  <a:lnTo>
                    <a:pt x="3209495" y="0"/>
                  </a:lnTo>
                  <a:lnTo>
                    <a:pt x="3209495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053CCCF-C26E-4B27-83AC-E5C9777DB631}"/>
              </a:ext>
            </a:extLst>
          </p:cNvPr>
          <p:cNvGrpSpPr/>
          <p:nvPr/>
        </p:nvGrpSpPr>
        <p:grpSpPr>
          <a:xfrm>
            <a:off x="3478972" y="7642462"/>
            <a:ext cx="3209497" cy="7392795"/>
            <a:chOff x="3478972" y="7642462"/>
            <a:chExt cx="3209497" cy="739279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3DB6E68-BDE7-31EB-505F-D85A54A32A4E}"/>
                </a:ext>
              </a:extLst>
            </p:cNvPr>
            <p:cNvSpPr txBox="1"/>
            <p:nvPr/>
          </p:nvSpPr>
          <p:spPr>
            <a:xfrm>
              <a:off x="3594100" y="7785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4D686C5-6DF8-EDF9-4263-8E99939BF586}"/>
                </a:ext>
              </a:extLst>
            </p:cNvPr>
            <p:cNvSpPr/>
            <p:nvPr/>
          </p:nvSpPr>
          <p:spPr>
            <a:xfrm>
              <a:off x="3478972" y="7642462"/>
              <a:ext cx="3209497" cy="7392795"/>
            </a:xfrm>
            <a:custGeom>
              <a:avLst/>
              <a:gdLst/>
              <a:ahLst/>
              <a:cxnLst/>
              <a:rect l="0" t="0" r="0" b="0"/>
              <a:pathLst>
                <a:path w="3209497" h="7392795">
                  <a:moveTo>
                    <a:pt x="0" y="0"/>
                  </a:moveTo>
                  <a:lnTo>
                    <a:pt x="3209496" y="0"/>
                  </a:lnTo>
                  <a:lnTo>
                    <a:pt x="3209496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09A227E-D114-4F61-76EE-ADFDBFA215C2}"/>
              </a:ext>
            </a:extLst>
          </p:cNvPr>
          <p:cNvGrpSpPr/>
          <p:nvPr/>
        </p:nvGrpSpPr>
        <p:grpSpPr>
          <a:xfrm>
            <a:off x="6780972" y="7642462"/>
            <a:ext cx="3209497" cy="7392795"/>
            <a:chOff x="6780972" y="7642462"/>
            <a:chExt cx="3209497" cy="739279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5FB1DBB-EF69-57F6-E9DB-97312A4F4EC3}"/>
                </a:ext>
              </a:extLst>
            </p:cNvPr>
            <p:cNvSpPr txBox="1"/>
            <p:nvPr/>
          </p:nvSpPr>
          <p:spPr>
            <a:xfrm>
              <a:off x="6896100" y="7785100"/>
              <a:ext cx="2896099" cy="44539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2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E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2 = T2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2 = TA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2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2 = I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TF x 2 = 2F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2 = 2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2 = 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2 = TF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I x 2 = TE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2 = TI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A179E93-9600-C286-B729-2B6799CDA178}"/>
                </a:ext>
              </a:extLst>
            </p:cNvPr>
            <p:cNvSpPr/>
            <p:nvPr/>
          </p:nvSpPr>
          <p:spPr>
            <a:xfrm>
              <a:off x="6780972" y="7642462"/>
              <a:ext cx="3209497" cy="7392795"/>
            </a:xfrm>
            <a:custGeom>
              <a:avLst/>
              <a:gdLst/>
              <a:ahLst/>
              <a:cxnLst/>
              <a:rect l="0" t="0" r="0" b="0"/>
              <a:pathLst>
                <a:path w="3209497" h="7392795">
                  <a:moveTo>
                    <a:pt x="0" y="0"/>
                  </a:moveTo>
                  <a:lnTo>
                    <a:pt x="3209496" y="0"/>
                  </a:lnTo>
                  <a:lnTo>
                    <a:pt x="3209496" y="7392794"/>
                  </a:lnTo>
                  <a:lnTo>
                    <a:pt x="0" y="739279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337875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53AF7FD-1788-E7A7-5CF7-6CBAAA794A28}"/>
              </a:ext>
            </a:extLst>
          </p:cNvPr>
          <p:cNvGrpSpPr/>
          <p:nvPr/>
        </p:nvGrpSpPr>
        <p:grpSpPr>
          <a:xfrm>
            <a:off x="113472" y="124062"/>
            <a:ext cx="3267165" cy="7525612"/>
            <a:chOff x="113472" y="124062"/>
            <a:chExt cx="3267165" cy="7525612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8E0E55A-B17A-FEF7-2047-0D88F50A6FC8}"/>
                </a:ext>
              </a:extLst>
            </p:cNvPr>
            <p:cNvSpPr txBox="1"/>
            <p:nvPr/>
          </p:nvSpPr>
          <p:spPr>
            <a:xfrm>
              <a:off x="203200" y="2794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78ACA42A-10A6-AE31-2FDC-0247F46E7796}"/>
                </a:ext>
              </a:extLst>
            </p:cNvPr>
            <p:cNvSpPr/>
            <p:nvPr/>
          </p:nvSpPr>
          <p:spPr>
            <a:xfrm>
              <a:off x="113472" y="124062"/>
              <a:ext cx="3267165" cy="7525612"/>
            </a:xfrm>
            <a:custGeom>
              <a:avLst/>
              <a:gdLst/>
              <a:ahLst/>
              <a:cxnLst/>
              <a:rect l="0" t="0" r="0" b="0"/>
              <a:pathLst>
                <a:path w="3267165" h="7525612">
                  <a:moveTo>
                    <a:pt x="0" y="0"/>
                  </a:moveTo>
                  <a:lnTo>
                    <a:pt x="3267164" y="0"/>
                  </a:lnTo>
                  <a:lnTo>
                    <a:pt x="3267164" y="7525611"/>
                  </a:lnTo>
                  <a:lnTo>
                    <a:pt x="0" y="7525611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9B5661C-E462-1512-0E7B-5B2342BC76EC}"/>
              </a:ext>
            </a:extLst>
          </p:cNvPr>
          <p:cNvGrpSpPr/>
          <p:nvPr/>
        </p:nvGrpSpPr>
        <p:grpSpPr>
          <a:xfrm>
            <a:off x="3466272" y="124062"/>
            <a:ext cx="3267165" cy="7525615"/>
            <a:chOff x="3466272" y="124062"/>
            <a:chExt cx="3267165" cy="7525615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EF4D887-04B1-7663-8F15-5458108BA9FC}"/>
                </a:ext>
              </a:extLst>
            </p:cNvPr>
            <p:cNvSpPr txBox="1"/>
            <p:nvPr/>
          </p:nvSpPr>
          <p:spPr>
            <a:xfrm>
              <a:off x="3556000" y="2794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9C962C59-8ECF-9E76-C2D4-97977A02D08A}"/>
                </a:ext>
              </a:extLst>
            </p:cNvPr>
            <p:cNvSpPr/>
            <p:nvPr/>
          </p:nvSpPr>
          <p:spPr>
            <a:xfrm>
              <a:off x="3466272" y="124062"/>
              <a:ext cx="3267165" cy="7525615"/>
            </a:xfrm>
            <a:custGeom>
              <a:avLst/>
              <a:gdLst/>
              <a:ahLst/>
              <a:cxnLst/>
              <a:rect l="0" t="0" r="0" b="0"/>
              <a:pathLst>
                <a:path w="3267165" h="7525615">
                  <a:moveTo>
                    <a:pt x="0" y="0"/>
                  </a:moveTo>
                  <a:lnTo>
                    <a:pt x="3267164" y="0"/>
                  </a:lnTo>
                  <a:lnTo>
                    <a:pt x="3267164" y="7525614"/>
                  </a:lnTo>
                  <a:lnTo>
                    <a:pt x="0" y="752561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74A1E5B-B831-594E-5266-7626EA395321}"/>
              </a:ext>
            </a:extLst>
          </p:cNvPr>
          <p:cNvGrpSpPr/>
          <p:nvPr/>
        </p:nvGrpSpPr>
        <p:grpSpPr>
          <a:xfrm>
            <a:off x="6806372" y="124062"/>
            <a:ext cx="3267165" cy="7525615"/>
            <a:chOff x="6806372" y="124062"/>
            <a:chExt cx="3267165" cy="7525615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E8A27E6-663C-9A06-8386-3F23444C7E46}"/>
                </a:ext>
              </a:extLst>
            </p:cNvPr>
            <p:cNvSpPr txBox="1"/>
            <p:nvPr/>
          </p:nvSpPr>
          <p:spPr>
            <a:xfrm>
              <a:off x="6896100" y="2794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68A9C14-67DA-A6CD-DDD2-64832758F4E2}"/>
                </a:ext>
              </a:extLst>
            </p:cNvPr>
            <p:cNvSpPr/>
            <p:nvPr/>
          </p:nvSpPr>
          <p:spPr>
            <a:xfrm>
              <a:off x="6806372" y="124062"/>
              <a:ext cx="3267165" cy="7525615"/>
            </a:xfrm>
            <a:custGeom>
              <a:avLst/>
              <a:gdLst/>
              <a:ahLst/>
              <a:cxnLst/>
              <a:rect l="0" t="0" r="0" b="0"/>
              <a:pathLst>
                <a:path w="3267165" h="7525615">
                  <a:moveTo>
                    <a:pt x="0" y="0"/>
                  </a:moveTo>
                  <a:lnTo>
                    <a:pt x="3267164" y="0"/>
                  </a:lnTo>
                  <a:lnTo>
                    <a:pt x="3267164" y="7525614"/>
                  </a:lnTo>
                  <a:lnTo>
                    <a:pt x="0" y="752561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1B98B9A-2473-3890-61F8-3BBF0E18D2D4}"/>
              </a:ext>
            </a:extLst>
          </p:cNvPr>
          <p:cNvGrpSpPr/>
          <p:nvPr/>
        </p:nvGrpSpPr>
        <p:grpSpPr>
          <a:xfrm>
            <a:off x="113472" y="7718662"/>
            <a:ext cx="3267165" cy="7525612"/>
            <a:chOff x="113472" y="7718662"/>
            <a:chExt cx="3267165" cy="752561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7AFADC1-31B0-EB6A-241C-9D17E3B2AF21}"/>
                </a:ext>
              </a:extLst>
            </p:cNvPr>
            <p:cNvSpPr txBox="1"/>
            <p:nvPr/>
          </p:nvSpPr>
          <p:spPr>
            <a:xfrm>
              <a:off x="203200" y="78740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487747C-87D0-EA0D-28D9-F4EB7754B061}"/>
                </a:ext>
              </a:extLst>
            </p:cNvPr>
            <p:cNvSpPr/>
            <p:nvPr/>
          </p:nvSpPr>
          <p:spPr>
            <a:xfrm>
              <a:off x="113472" y="7718662"/>
              <a:ext cx="3267165" cy="7525612"/>
            </a:xfrm>
            <a:custGeom>
              <a:avLst/>
              <a:gdLst/>
              <a:ahLst/>
              <a:cxnLst/>
              <a:rect l="0" t="0" r="0" b="0"/>
              <a:pathLst>
                <a:path w="3267165" h="7525612">
                  <a:moveTo>
                    <a:pt x="0" y="0"/>
                  </a:moveTo>
                  <a:lnTo>
                    <a:pt x="3267164" y="0"/>
                  </a:lnTo>
                  <a:lnTo>
                    <a:pt x="3267164" y="7525611"/>
                  </a:lnTo>
                  <a:lnTo>
                    <a:pt x="0" y="7525611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E6AD7D8-FD97-06A5-2B6D-93D009080E76}"/>
              </a:ext>
            </a:extLst>
          </p:cNvPr>
          <p:cNvGrpSpPr/>
          <p:nvPr/>
        </p:nvGrpSpPr>
        <p:grpSpPr>
          <a:xfrm>
            <a:off x="3466272" y="7718662"/>
            <a:ext cx="3267165" cy="7525615"/>
            <a:chOff x="3466272" y="7718662"/>
            <a:chExt cx="3267165" cy="752561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5DAD677-EDA2-62E7-8C37-F60BBE9D49A5}"/>
                </a:ext>
              </a:extLst>
            </p:cNvPr>
            <p:cNvSpPr txBox="1"/>
            <p:nvPr/>
          </p:nvSpPr>
          <p:spPr>
            <a:xfrm>
              <a:off x="3556000" y="78740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B9FE0DB-2C08-21AD-C530-9F14DE91DD3E}"/>
                </a:ext>
              </a:extLst>
            </p:cNvPr>
            <p:cNvSpPr/>
            <p:nvPr/>
          </p:nvSpPr>
          <p:spPr>
            <a:xfrm>
              <a:off x="3466272" y="7718662"/>
              <a:ext cx="3267165" cy="7525615"/>
            </a:xfrm>
            <a:custGeom>
              <a:avLst/>
              <a:gdLst/>
              <a:ahLst/>
              <a:cxnLst/>
              <a:rect l="0" t="0" r="0" b="0"/>
              <a:pathLst>
                <a:path w="3267165" h="7525615">
                  <a:moveTo>
                    <a:pt x="0" y="0"/>
                  </a:moveTo>
                  <a:lnTo>
                    <a:pt x="3267164" y="0"/>
                  </a:lnTo>
                  <a:lnTo>
                    <a:pt x="3267164" y="7525614"/>
                  </a:lnTo>
                  <a:lnTo>
                    <a:pt x="0" y="752561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5FC347F-DED8-0A6B-F24C-C949DBBFDBD3}"/>
              </a:ext>
            </a:extLst>
          </p:cNvPr>
          <p:cNvGrpSpPr/>
          <p:nvPr/>
        </p:nvGrpSpPr>
        <p:grpSpPr>
          <a:xfrm>
            <a:off x="6806372" y="7718662"/>
            <a:ext cx="3267165" cy="7525615"/>
            <a:chOff x="6806372" y="7718662"/>
            <a:chExt cx="3267165" cy="752561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B60775E-23D1-D9A5-9CB4-62172B98EDAD}"/>
                </a:ext>
              </a:extLst>
            </p:cNvPr>
            <p:cNvSpPr txBox="1"/>
            <p:nvPr/>
          </p:nvSpPr>
          <p:spPr>
            <a:xfrm>
              <a:off x="6896100" y="7874000"/>
              <a:ext cx="2945876" cy="4463210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3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4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4"/>
                </a:rPr>
                <a:t> x 3 = TP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V x 3 = KT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K x 3 = 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A x 3 = TK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TU x 3 = 3U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T x 3 = 3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3 x 3 = 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W x 3 = TW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P x 3 = KA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4"/>
                </a:rPr>
                <a:t>S x 3 = KV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F034CE89-B289-32C8-84A4-C7663226F360}"/>
                </a:ext>
              </a:extLst>
            </p:cNvPr>
            <p:cNvSpPr/>
            <p:nvPr/>
          </p:nvSpPr>
          <p:spPr>
            <a:xfrm>
              <a:off x="6806372" y="7718662"/>
              <a:ext cx="3267165" cy="7525615"/>
            </a:xfrm>
            <a:custGeom>
              <a:avLst/>
              <a:gdLst/>
              <a:ahLst/>
              <a:cxnLst/>
              <a:rect l="0" t="0" r="0" b="0"/>
              <a:pathLst>
                <a:path w="3267165" h="7525615">
                  <a:moveTo>
                    <a:pt x="0" y="0"/>
                  </a:moveTo>
                  <a:lnTo>
                    <a:pt x="3267164" y="0"/>
                  </a:lnTo>
                  <a:lnTo>
                    <a:pt x="3267164" y="7525614"/>
                  </a:lnTo>
                  <a:lnTo>
                    <a:pt x="0" y="752561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507694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F00AB3D-A29E-303F-957F-BBA24F4B7B36}"/>
              </a:ext>
            </a:extLst>
          </p:cNvPr>
          <p:cNvGrpSpPr/>
          <p:nvPr/>
        </p:nvGrpSpPr>
        <p:grpSpPr>
          <a:xfrm>
            <a:off x="151572" y="124062"/>
            <a:ext cx="3224871" cy="7428234"/>
            <a:chOff x="151572" y="124062"/>
            <a:chExt cx="3224871" cy="7428234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2D6AF6B-E230-D175-C47E-1E986648CBC5}"/>
                </a:ext>
              </a:extLst>
            </p:cNvPr>
            <p:cNvSpPr txBox="1"/>
            <p:nvPr/>
          </p:nvSpPr>
          <p:spPr>
            <a:xfrm>
              <a:off x="292100" y="2540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9C933330-80C0-4A8A-229E-88A5CA9EB889}"/>
                </a:ext>
              </a:extLst>
            </p:cNvPr>
            <p:cNvSpPr/>
            <p:nvPr/>
          </p:nvSpPr>
          <p:spPr>
            <a:xfrm>
              <a:off x="151572" y="124062"/>
              <a:ext cx="3224871" cy="7428234"/>
            </a:xfrm>
            <a:custGeom>
              <a:avLst/>
              <a:gdLst/>
              <a:ahLst/>
              <a:cxnLst/>
              <a:rect l="0" t="0" r="0" b="0"/>
              <a:pathLst>
                <a:path w="3224871" h="7428234">
                  <a:moveTo>
                    <a:pt x="0" y="0"/>
                  </a:moveTo>
                  <a:lnTo>
                    <a:pt x="3224870" y="0"/>
                  </a:lnTo>
                  <a:lnTo>
                    <a:pt x="3224870" y="7428233"/>
                  </a:lnTo>
                  <a:lnTo>
                    <a:pt x="0" y="7428233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79C884E-E43D-6809-A835-7D1542EC895D}"/>
              </a:ext>
            </a:extLst>
          </p:cNvPr>
          <p:cNvGrpSpPr/>
          <p:nvPr/>
        </p:nvGrpSpPr>
        <p:grpSpPr>
          <a:xfrm>
            <a:off x="3466272" y="124062"/>
            <a:ext cx="3224871" cy="7428234"/>
            <a:chOff x="3466272" y="124062"/>
            <a:chExt cx="3224871" cy="742823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668A8E9-3CD2-CFE3-9001-4DAA3EB3EA57}"/>
                </a:ext>
              </a:extLst>
            </p:cNvPr>
            <p:cNvSpPr txBox="1"/>
            <p:nvPr/>
          </p:nvSpPr>
          <p:spPr>
            <a:xfrm>
              <a:off x="3606800" y="2540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B5767CD-5637-6F01-C8B7-8A5762BFF85D}"/>
                </a:ext>
              </a:extLst>
            </p:cNvPr>
            <p:cNvSpPr/>
            <p:nvPr/>
          </p:nvSpPr>
          <p:spPr>
            <a:xfrm>
              <a:off x="3466272" y="124062"/>
              <a:ext cx="3224871" cy="7428234"/>
            </a:xfrm>
            <a:custGeom>
              <a:avLst/>
              <a:gdLst/>
              <a:ahLst/>
              <a:cxnLst/>
              <a:rect l="0" t="0" r="0" b="0"/>
              <a:pathLst>
                <a:path w="3224871" h="7428234">
                  <a:moveTo>
                    <a:pt x="0" y="0"/>
                  </a:moveTo>
                  <a:lnTo>
                    <a:pt x="3224870" y="0"/>
                  </a:lnTo>
                  <a:lnTo>
                    <a:pt x="3224870" y="7428233"/>
                  </a:lnTo>
                  <a:lnTo>
                    <a:pt x="0" y="7428233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E2A6767-4DD0-D465-82B0-FA08E9624606}"/>
              </a:ext>
            </a:extLst>
          </p:cNvPr>
          <p:cNvGrpSpPr/>
          <p:nvPr/>
        </p:nvGrpSpPr>
        <p:grpSpPr>
          <a:xfrm>
            <a:off x="6768272" y="124062"/>
            <a:ext cx="3224871" cy="7428234"/>
            <a:chOff x="6768272" y="124062"/>
            <a:chExt cx="3224871" cy="742823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3D4D28C-D169-7036-FD13-9B5C792EF2FE}"/>
                </a:ext>
              </a:extLst>
            </p:cNvPr>
            <p:cNvSpPr txBox="1"/>
            <p:nvPr/>
          </p:nvSpPr>
          <p:spPr>
            <a:xfrm>
              <a:off x="6908800" y="2540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462B9A-E42E-68AF-AC51-77B3E13F0F33}"/>
                </a:ext>
              </a:extLst>
            </p:cNvPr>
            <p:cNvSpPr/>
            <p:nvPr/>
          </p:nvSpPr>
          <p:spPr>
            <a:xfrm>
              <a:off x="6768272" y="124062"/>
              <a:ext cx="3224871" cy="7428234"/>
            </a:xfrm>
            <a:custGeom>
              <a:avLst/>
              <a:gdLst/>
              <a:ahLst/>
              <a:cxnLst/>
              <a:rect l="0" t="0" r="0" b="0"/>
              <a:pathLst>
                <a:path w="3224871" h="7428234">
                  <a:moveTo>
                    <a:pt x="0" y="0"/>
                  </a:moveTo>
                  <a:lnTo>
                    <a:pt x="3224870" y="0"/>
                  </a:lnTo>
                  <a:lnTo>
                    <a:pt x="3224870" y="7428233"/>
                  </a:lnTo>
                  <a:lnTo>
                    <a:pt x="0" y="7428233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8C647B0-92BE-25FC-7FE2-BC83B4E2EAF6}"/>
              </a:ext>
            </a:extLst>
          </p:cNvPr>
          <p:cNvGrpSpPr/>
          <p:nvPr/>
        </p:nvGrpSpPr>
        <p:grpSpPr>
          <a:xfrm>
            <a:off x="151572" y="7629762"/>
            <a:ext cx="3224871" cy="7428235"/>
            <a:chOff x="151572" y="7629762"/>
            <a:chExt cx="3224871" cy="7428235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4D2A5FD-CE09-E974-B50A-E66C3D92D461}"/>
                </a:ext>
              </a:extLst>
            </p:cNvPr>
            <p:cNvSpPr txBox="1"/>
            <p:nvPr/>
          </p:nvSpPr>
          <p:spPr>
            <a:xfrm>
              <a:off x="292100" y="77597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FDD5B02-C8DC-496B-C9D4-BB35AADE1EE9}"/>
                </a:ext>
              </a:extLst>
            </p:cNvPr>
            <p:cNvSpPr/>
            <p:nvPr/>
          </p:nvSpPr>
          <p:spPr>
            <a:xfrm>
              <a:off x="151572" y="7629762"/>
              <a:ext cx="3224871" cy="7428235"/>
            </a:xfrm>
            <a:custGeom>
              <a:avLst/>
              <a:gdLst/>
              <a:ahLst/>
              <a:cxnLst/>
              <a:rect l="0" t="0" r="0" b="0"/>
              <a:pathLst>
                <a:path w="3224871" h="7428235">
                  <a:moveTo>
                    <a:pt x="0" y="0"/>
                  </a:moveTo>
                  <a:lnTo>
                    <a:pt x="3224870" y="0"/>
                  </a:lnTo>
                  <a:lnTo>
                    <a:pt x="3224870" y="7428234"/>
                  </a:lnTo>
                  <a:lnTo>
                    <a:pt x="0" y="742823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A609DB1-8116-66DD-879D-DDF32D9D6A95}"/>
              </a:ext>
            </a:extLst>
          </p:cNvPr>
          <p:cNvGrpSpPr/>
          <p:nvPr/>
        </p:nvGrpSpPr>
        <p:grpSpPr>
          <a:xfrm>
            <a:off x="3466272" y="7629762"/>
            <a:ext cx="3224871" cy="7428235"/>
            <a:chOff x="3466272" y="7629762"/>
            <a:chExt cx="3224871" cy="742823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907ECA6-E1B8-CB5F-3B87-5BDB0EAE1CA2}"/>
                </a:ext>
              </a:extLst>
            </p:cNvPr>
            <p:cNvSpPr txBox="1"/>
            <p:nvPr/>
          </p:nvSpPr>
          <p:spPr>
            <a:xfrm>
              <a:off x="3606800" y="77597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C019F4C-FB28-9186-9121-881F305B91B1}"/>
                </a:ext>
              </a:extLst>
            </p:cNvPr>
            <p:cNvSpPr/>
            <p:nvPr/>
          </p:nvSpPr>
          <p:spPr>
            <a:xfrm>
              <a:off x="3466272" y="7629762"/>
              <a:ext cx="3224871" cy="7428235"/>
            </a:xfrm>
            <a:custGeom>
              <a:avLst/>
              <a:gdLst/>
              <a:ahLst/>
              <a:cxnLst/>
              <a:rect l="0" t="0" r="0" b="0"/>
              <a:pathLst>
                <a:path w="3224871" h="7428235">
                  <a:moveTo>
                    <a:pt x="0" y="0"/>
                  </a:moveTo>
                  <a:lnTo>
                    <a:pt x="3224870" y="0"/>
                  </a:lnTo>
                  <a:lnTo>
                    <a:pt x="3224870" y="7428234"/>
                  </a:lnTo>
                  <a:lnTo>
                    <a:pt x="0" y="742823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8A8AFDA-F20F-2837-6C32-AB893A172167}"/>
              </a:ext>
            </a:extLst>
          </p:cNvPr>
          <p:cNvGrpSpPr/>
          <p:nvPr/>
        </p:nvGrpSpPr>
        <p:grpSpPr>
          <a:xfrm>
            <a:off x="6768272" y="7629762"/>
            <a:ext cx="3224871" cy="7428235"/>
            <a:chOff x="6768272" y="7629762"/>
            <a:chExt cx="3224871" cy="742823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3D5970B-2B3E-2C9F-75C2-8E6C94A02B49}"/>
                </a:ext>
              </a:extLst>
            </p:cNvPr>
            <p:cNvSpPr txBox="1"/>
            <p:nvPr/>
          </p:nvSpPr>
          <p:spPr>
            <a:xfrm>
              <a:off x="6908800" y="7759700"/>
              <a:ext cx="2909351" cy="4456476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4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Z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4 = DA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CR x 4 = WR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S x 4 = DR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4 = ED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C x 4 = 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4 = CY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Q x 4 = EY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D x 4 = 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Y x 4 = DW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E x 4 = CD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FDBBC6D5-771D-73DD-9994-34D287A1A716}"/>
                </a:ext>
              </a:extLst>
            </p:cNvPr>
            <p:cNvSpPr/>
            <p:nvPr/>
          </p:nvSpPr>
          <p:spPr>
            <a:xfrm>
              <a:off x="6768272" y="7629762"/>
              <a:ext cx="3224871" cy="7428235"/>
            </a:xfrm>
            <a:custGeom>
              <a:avLst/>
              <a:gdLst/>
              <a:ahLst/>
              <a:cxnLst/>
              <a:rect l="0" t="0" r="0" b="0"/>
              <a:pathLst>
                <a:path w="3224871" h="7428235">
                  <a:moveTo>
                    <a:pt x="0" y="0"/>
                  </a:moveTo>
                  <a:lnTo>
                    <a:pt x="3224870" y="0"/>
                  </a:lnTo>
                  <a:lnTo>
                    <a:pt x="3224870" y="7428234"/>
                  </a:lnTo>
                  <a:lnTo>
                    <a:pt x="0" y="7428234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02911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7D6C176-3154-C785-A2BB-75D8D5964564}"/>
              </a:ext>
            </a:extLst>
          </p:cNvPr>
          <p:cNvGrpSpPr/>
          <p:nvPr/>
        </p:nvGrpSpPr>
        <p:grpSpPr>
          <a:xfrm>
            <a:off x="164272" y="111362"/>
            <a:ext cx="3194105" cy="7357347"/>
            <a:chOff x="164272" y="111362"/>
            <a:chExt cx="3194105" cy="7357347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AF4C346-A074-4FB1-C4FA-5E6D395A284F}"/>
                </a:ext>
              </a:extLst>
            </p:cNvPr>
            <p:cNvSpPr txBox="1"/>
            <p:nvPr/>
          </p:nvSpPr>
          <p:spPr>
            <a:xfrm>
              <a:off x="304800" y="2540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AB8D684B-8074-A0E9-0D1E-EDA6A7BFF987}"/>
                </a:ext>
              </a:extLst>
            </p:cNvPr>
            <p:cNvSpPr/>
            <p:nvPr/>
          </p:nvSpPr>
          <p:spPr>
            <a:xfrm>
              <a:off x="164272" y="111362"/>
              <a:ext cx="3194105" cy="7357347"/>
            </a:xfrm>
            <a:custGeom>
              <a:avLst/>
              <a:gdLst/>
              <a:ahLst/>
              <a:cxnLst/>
              <a:rect l="0" t="0" r="0" b="0"/>
              <a:pathLst>
                <a:path w="3194105" h="7357347">
                  <a:moveTo>
                    <a:pt x="0" y="0"/>
                  </a:moveTo>
                  <a:lnTo>
                    <a:pt x="3194104" y="0"/>
                  </a:lnTo>
                  <a:lnTo>
                    <a:pt x="3194104" y="7357346"/>
                  </a:lnTo>
                  <a:lnTo>
                    <a:pt x="0" y="735734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AEDFF59-6649-7AB2-9CEE-5A35842C1785}"/>
              </a:ext>
            </a:extLst>
          </p:cNvPr>
          <p:cNvGrpSpPr/>
          <p:nvPr/>
        </p:nvGrpSpPr>
        <p:grpSpPr>
          <a:xfrm>
            <a:off x="3466272" y="111362"/>
            <a:ext cx="3194105" cy="7357347"/>
            <a:chOff x="3466272" y="111362"/>
            <a:chExt cx="3194105" cy="735734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292F11E-35AB-6A9A-E4AC-ABC8FF182115}"/>
                </a:ext>
              </a:extLst>
            </p:cNvPr>
            <p:cNvSpPr txBox="1"/>
            <p:nvPr/>
          </p:nvSpPr>
          <p:spPr>
            <a:xfrm>
              <a:off x="3606800" y="2540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5756D96E-2295-4D3F-15C2-35091E54B7A6}"/>
                </a:ext>
              </a:extLst>
            </p:cNvPr>
            <p:cNvSpPr/>
            <p:nvPr/>
          </p:nvSpPr>
          <p:spPr>
            <a:xfrm>
              <a:off x="3466272" y="111362"/>
              <a:ext cx="3194105" cy="7357347"/>
            </a:xfrm>
            <a:custGeom>
              <a:avLst/>
              <a:gdLst/>
              <a:ahLst/>
              <a:cxnLst/>
              <a:rect l="0" t="0" r="0" b="0"/>
              <a:pathLst>
                <a:path w="3194105" h="7357347">
                  <a:moveTo>
                    <a:pt x="0" y="0"/>
                  </a:moveTo>
                  <a:lnTo>
                    <a:pt x="3194104" y="0"/>
                  </a:lnTo>
                  <a:lnTo>
                    <a:pt x="3194104" y="7357346"/>
                  </a:lnTo>
                  <a:lnTo>
                    <a:pt x="0" y="735734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88447D7-8CB2-4CAB-6E48-6142776C56B7}"/>
              </a:ext>
            </a:extLst>
          </p:cNvPr>
          <p:cNvGrpSpPr/>
          <p:nvPr/>
        </p:nvGrpSpPr>
        <p:grpSpPr>
          <a:xfrm>
            <a:off x="6755572" y="111362"/>
            <a:ext cx="3194105" cy="7357347"/>
            <a:chOff x="6755572" y="111362"/>
            <a:chExt cx="3194105" cy="735734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3E892F2-14A7-2ECC-068D-B11FAEB309CC}"/>
                </a:ext>
              </a:extLst>
            </p:cNvPr>
            <p:cNvSpPr txBox="1"/>
            <p:nvPr/>
          </p:nvSpPr>
          <p:spPr>
            <a:xfrm>
              <a:off x="6896100" y="2540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32C67B5-A683-1421-4ED7-0E614A6ED531}"/>
                </a:ext>
              </a:extLst>
            </p:cNvPr>
            <p:cNvSpPr/>
            <p:nvPr/>
          </p:nvSpPr>
          <p:spPr>
            <a:xfrm>
              <a:off x="6755572" y="111362"/>
              <a:ext cx="3194105" cy="7357347"/>
            </a:xfrm>
            <a:custGeom>
              <a:avLst/>
              <a:gdLst/>
              <a:ahLst/>
              <a:cxnLst/>
              <a:rect l="0" t="0" r="0" b="0"/>
              <a:pathLst>
                <a:path w="3194105" h="7357347">
                  <a:moveTo>
                    <a:pt x="0" y="0"/>
                  </a:moveTo>
                  <a:lnTo>
                    <a:pt x="3194104" y="0"/>
                  </a:lnTo>
                  <a:lnTo>
                    <a:pt x="3194104" y="7357346"/>
                  </a:lnTo>
                  <a:lnTo>
                    <a:pt x="0" y="735734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1F69CC4-5D61-3128-7A9A-F9B1E15F0E93}"/>
              </a:ext>
            </a:extLst>
          </p:cNvPr>
          <p:cNvGrpSpPr/>
          <p:nvPr/>
        </p:nvGrpSpPr>
        <p:grpSpPr>
          <a:xfrm>
            <a:off x="151572" y="7540862"/>
            <a:ext cx="3194105" cy="7357346"/>
            <a:chOff x="151572" y="7540862"/>
            <a:chExt cx="3194105" cy="7357346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8F8DD6B-9842-8FA3-3DF5-8D4100895C1D}"/>
                </a:ext>
              </a:extLst>
            </p:cNvPr>
            <p:cNvSpPr txBox="1"/>
            <p:nvPr/>
          </p:nvSpPr>
          <p:spPr>
            <a:xfrm>
              <a:off x="292100" y="76835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CAE6837-3325-7E46-C2A0-1A076537080E}"/>
                </a:ext>
              </a:extLst>
            </p:cNvPr>
            <p:cNvSpPr/>
            <p:nvPr/>
          </p:nvSpPr>
          <p:spPr>
            <a:xfrm>
              <a:off x="151572" y="7540862"/>
              <a:ext cx="3194105" cy="7357346"/>
            </a:xfrm>
            <a:custGeom>
              <a:avLst/>
              <a:gdLst/>
              <a:ahLst/>
              <a:cxnLst/>
              <a:rect l="0" t="0" r="0" b="0"/>
              <a:pathLst>
                <a:path w="3194105" h="7357346">
                  <a:moveTo>
                    <a:pt x="0" y="0"/>
                  </a:moveTo>
                  <a:lnTo>
                    <a:pt x="3194104" y="0"/>
                  </a:lnTo>
                  <a:lnTo>
                    <a:pt x="3194104" y="7357345"/>
                  </a:lnTo>
                  <a:lnTo>
                    <a:pt x="0" y="7357345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3092A2A-0B8D-C5E2-BAFD-CF297364FCD0}"/>
              </a:ext>
            </a:extLst>
          </p:cNvPr>
          <p:cNvGrpSpPr/>
          <p:nvPr/>
        </p:nvGrpSpPr>
        <p:grpSpPr>
          <a:xfrm>
            <a:off x="3453572" y="7540862"/>
            <a:ext cx="3194105" cy="7357347"/>
            <a:chOff x="3453572" y="7540862"/>
            <a:chExt cx="3194105" cy="7357347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3924F0B-079F-9F70-B876-32A1581091E3}"/>
                </a:ext>
              </a:extLst>
            </p:cNvPr>
            <p:cNvSpPr txBox="1"/>
            <p:nvPr/>
          </p:nvSpPr>
          <p:spPr>
            <a:xfrm>
              <a:off x="3594100" y="76835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B25E63E-15F7-13AE-8396-A809384AE618}"/>
                </a:ext>
              </a:extLst>
            </p:cNvPr>
            <p:cNvSpPr/>
            <p:nvPr/>
          </p:nvSpPr>
          <p:spPr>
            <a:xfrm>
              <a:off x="3453572" y="7540862"/>
              <a:ext cx="3194105" cy="7357347"/>
            </a:xfrm>
            <a:custGeom>
              <a:avLst/>
              <a:gdLst/>
              <a:ahLst/>
              <a:cxnLst/>
              <a:rect l="0" t="0" r="0" b="0"/>
              <a:pathLst>
                <a:path w="3194105" h="7357347">
                  <a:moveTo>
                    <a:pt x="0" y="0"/>
                  </a:moveTo>
                  <a:lnTo>
                    <a:pt x="3194104" y="0"/>
                  </a:lnTo>
                  <a:lnTo>
                    <a:pt x="3194104" y="7357346"/>
                  </a:lnTo>
                  <a:lnTo>
                    <a:pt x="0" y="735734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8E2148D-C357-4DE2-7CC0-09744C9F1E91}"/>
              </a:ext>
            </a:extLst>
          </p:cNvPr>
          <p:cNvGrpSpPr/>
          <p:nvPr/>
        </p:nvGrpSpPr>
        <p:grpSpPr>
          <a:xfrm>
            <a:off x="6742872" y="7540862"/>
            <a:ext cx="3194105" cy="7357347"/>
            <a:chOff x="6742872" y="7540862"/>
            <a:chExt cx="3194105" cy="735734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2028346-5FE9-76B2-AB1E-ACF8EAB2C7EA}"/>
                </a:ext>
              </a:extLst>
            </p:cNvPr>
            <p:cNvSpPr txBox="1"/>
            <p:nvPr/>
          </p:nvSpPr>
          <p:spPr>
            <a:xfrm>
              <a:off x="6883400" y="7683500"/>
              <a:ext cx="2882848" cy="429765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5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F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5 = K5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5 = KP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 x 5 = 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5 x 5 = M5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U x 5 = O5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M x 5 = LP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LP x 5 = 5P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K x 5 = MP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O x 5 = L5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5 = OP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D74624D-AB81-EFCD-2E53-4456CDEB3CE8}"/>
                </a:ext>
              </a:extLst>
            </p:cNvPr>
            <p:cNvSpPr/>
            <p:nvPr/>
          </p:nvSpPr>
          <p:spPr>
            <a:xfrm>
              <a:off x="6742872" y="7540862"/>
              <a:ext cx="3194105" cy="7357347"/>
            </a:xfrm>
            <a:custGeom>
              <a:avLst/>
              <a:gdLst/>
              <a:ahLst/>
              <a:cxnLst/>
              <a:rect l="0" t="0" r="0" b="0"/>
              <a:pathLst>
                <a:path w="3194105" h="7357347">
                  <a:moveTo>
                    <a:pt x="0" y="0"/>
                  </a:moveTo>
                  <a:lnTo>
                    <a:pt x="3194104" y="0"/>
                  </a:lnTo>
                  <a:lnTo>
                    <a:pt x="3194104" y="7357346"/>
                  </a:lnTo>
                  <a:lnTo>
                    <a:pt x="0" y="735734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72034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52051EEB-D2D6-E34F-1762-71C5253CFDEE}"/>
              </a:ext>
            </a:extLst>
          </p:cNvPr>
          <p:cNvGrpSpPr/>
          <p:nvPr/>
        </p:nvGrpSpPr>
        <p:grpSpPr>
          <a:xfrm>
            <a:off x="145222" y="111362"/>
            <a:ext cx="3253699" cy="7494610"/>
            <a:chOff x="145222" y="111362"/>
            <a:chExt cx="3253699" cy="7494610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FEADCCEA-CF1D-46A0-DC86-B7964742223F}"/>
                </a:ext>
              </a:extLst>
            </p:cNvPr>
            <p:cNvSpPr txBox="1"/>
            <p:nvPr/>
          </p:nvSpPr>
          <p:spPr>
            <a:xfrm>
              <a:off x="254000" y="2286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F95A8FD8-E2B0-A4EC-D80E-5CB9E262DB18}"/>
                </a:ext>
              </a:extLst>
            </p:cNvPr>
            <p:cNvSpPr/>
            <p:nvPr/>
          </p:nvSpPr>
          <p:spPr>
            <a:xfrm>
              <a:off x="145222" y="111362"/>
              <a:ext cx="3253699" cy="7494610"/>
            </a:xfrm>
            <a:custGeom>
              <a:avLst/>
              <a:gdLst/>
              <a:ahLst/>
              <a:cxnLst/>
              <a:rect l="0" t="0" r="0" b="0"/>
              <a:pathLst>
                <a:path w="3253699" h="7494610">
                  <a:moveTo>
                    <a:pt x="0" y="0"/>
                  </a:moveTo>
                  <a:lnTo>
                    <a:pt x="3253698" y="0"/>
                  </a:lnTo>
                  <a:lnTo>
                    <a:pt x="3253698" y="7494609"/>
                  </a:lnTo>
                  <a:lnTo>
                    <a:pt x="0" y="7494609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1A93D3E-B09F-7F98-234E-3EC7F81DA703}"/>
              </a:ext>
            </a:extLst>
          </p:cNvPr>
          <p:cNvGrpSpPr/>
          <p:nvPr/>
        </p:nvGrpSpPr>
        <p:grpSpPr>
          <a:xfrm>
            <a:off x="3472622" y="111362"/>
            <a:ext cx="3253699" cy="7494617"/>
            <a:chOff x="3472622" y="111362"/>
            <a:chExt cx="3253699" cy="7494617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D820E51-350F-B819-8CA9-7BF368FE4CEB}"/>
                </a:ext>
              </a:extLst>
            </p:cNvPr>
            <p:cNvSpPr txBox="1"/>
            <p:nvPr/>
          </p:nvSpPr>
          <p:spPr>
            <a:xfrm>
              <a:off x="3581400" y="2286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18E0541-C227-EEB3-DEF7-EF23EA437D90}"/>
                </a:ext>
              </a:extLst>
            </p:cNvPr>
            <p:cNvSpPr/>
            <p:nvPr/>
          </p:nvSpPr>
          <p:spPr>
            <a:xfrm>
              <a:off x="3472622" y="111362"/>
              <a:ext cx="3253699" cy="7494617"/>
            </a:xfrm>
            <a:custGeom>
              <a:avLst/>
              <a:gdLst/>
              <a:ahLst/>
              <a:cxnLst/>
              <a:rect l="0" t="0" r="0" b="0"/>
              <a:pathLst>
                <a:path w="3253699" h="7494617">
                  <a:moveTo>
                    <a:pt x="0" y="0"/>
                  </a:moveTo>
                  <a:lnTo>
                    <a:pt x="3253698" y="0"/>
                  </a:lnTo>
                  <a:lnTo>
                    <a:pt x="3253698" y="7494616"/>
                  </a:lnTo>
                  <a:lnTo>
                    <a:pt x="0" y="749461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A2C1127-CD31-8F48-9FC8-B16AD2B1B70C}"/>
              </a:ext>
            </a:extLst>
          </p:cNvPr>
          <p:cNvGrpSpPr/>
          <p:nvPr/>
        </p:nvGrpSpPr>
        <p:grpSpPr>
          <a:xfrm>
            <a:off x="6800022" y="111362"/>
            <a:ext cx="3253699" cy="7494617"/>
            <a:chOff x="6800022" y="111362"/>
            <a:chExt cx="3253699" cy="749461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D5F864E-A914-4990-2D96-ACD7AB538A77}"/>
                </a:ext>
              </a:extLst>
            </p:cNvPr>
            <p:cNvSpPr txBox="1"/>
            <p:nvPr/>
          </p:nvSpPr>
          <p:spPr>
            <a:xfrm>
              <a:off x="6908800" y="2286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9AEFF2AA-0378-AAD7-221A-BE51D22CE861}"/>
                </a:ext>
              </a:extLst>
            </p:cNvPr>
            <p:cNvSpPr/>
            <p:nvPr/>
          </p:nvSpPr>
          <p:spPr>
            <a:xfrm>
              <a:off x="6800022" y="111362"/>
              <a:ext cx="3253699" cy="7494617"/>
            </a:xfrm>
            <a:custGeom>
              <a:avLst/>
              <a:gdLst/>
              <a:ahLst/>
              <a:cxnLst/>
              <a:rect l="0" t="0" r="0" b="0"/>
              <a:pathLst>
                <a:path w="3253699" h="7494617">
                  <a:moveTo>
                    <a:pt x="0" y="0"/>
                  </a:moveTo>
                  <a:lnTo>
                    <a:pt x="3253698" y="0"/>
                  </a:lnTo>
                  <a:lnTo>
                    <a:pt x="3253698" y="7494616"/>
                  </a:lnTo>
                  <a:lnTo>
                    <a:pt x="0" y="749461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718F93-6910-E8CA-C635-C36E735A6D0A}"/>
              </a:ext>
            </a:extLst>
          </p:cNvPr>
          <p:cNvGrpSpPr/>
          <p:nvPr/>
        </p:nvGrpSpPr>
        <p:grpSpPr>
          <a:xfrm>
            <a:off x="145222" y="7680562"/>
            <a:ext cx="3253699" cy="7494612"/>
            <a:chOff x="145222" y="7680562"/>
            <a:chExt cx="3253699" cy="7494612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2BA38C9-7E78-F776-B041-1EA4149A05E1}"/>
                </a:ext>
              </a:extLst>
            </p:cNvPr>
            <p:cNvSpPr txBox="1"/>
            <p:nvPr/>
          </p:nvSpPr>
          <p:spPr>
            <a:xfrm>
              <a:off x="254000" y="77978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07F9900-11FE-3F4B-DAC9-436B610671F1}"/>
                </a:ext>
              </a:extLst>
            </p:cNvPr>
            <p:cNvSpPr/>
            <p:nvPr/>
          </p:nvSpPr>
          <p:spPr>
            <a:xfrm>
              <a:off x="145222" y="7680562"/>
              <a:ext cx="3253699" cy="7494612"/>
            </a:xfrm>
            <a:custGeom>
              <a:avLst/>
              <a:gdLst/>
              <a:ahLst/>
              <a:cxnLst/>
              <a:rect l="0" t="0" r="0" b="0"/>
              <a:pathLst>
                <a:path w="3253699" h="7494612">
                  <a:moveTo>
                    <a:pt x="0" y="0"/>
                  </a:moveTo>
                  <a:lnTo>
                    <a:pt x="3253698" y="0"/>
                  </a:lnTo>
                  <a:lnTo>
                    <a:pt x="3253698" y="7494611"/>
                  </a:lnTo>
                  <a:lnTo>
                    <a:pt x="0" y="7494611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F78B0AD-D88F-24DB-6907-E17F9096714B}"/>
              </a:ext>
            </a:extLst>
          </p:cNvPr>
          <p:cNvGrpSpPr/>
          <p:nvPr/>
        </p:nvGrpSpPr>
        <p:grpSpPr>
          <a:xfrm>
            <a:off x="3472622" y="7680562"/>
            <a:ext cx="3253699" cy="7494617"/>
            <a:chOff x="3472622" y="7680562"/>
            <a:chExt cx="3253699" cy="7494617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649935E-F684-9C8C-5F0E-E8FA1C4A6B94}"/>
                </a:ext>
              </a:extLst>
            </p:cNvPr>
            <p:cNvSpPr txBox="1"/>
            <p:nvPr/>
          </p:nvSpPr>
          <p:spPr>
            <a:xfrm>
              <a:off x="3581400" y="77978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854C3E0-50F3-D6D8-9E92-9DC58389DC24}"/>
                </a:ext>
              </a:extLst>
            </p:cNvPr>
            <p:cNvSpPr/>
            <p:nvPr/>
          </p:nvSpPr>
          <p:spPr>
            <a:xfrm>
              <a:off x="3472622" y="7680562"/>
              <a:ext cx="3253699" cy="7494617"/>
            </a:xfrm>
            <a:custGeom>
              <a:avLst/>
              <a:gdLst/>
              <a:ahLst/>
              <a:cxnLst/>
              <a:rect l="0" t="0" r="0" b="0"/>
              <a:pathLst>
                <a:path w="3253699" h="7494617">
                  <a:moveTo>
                    <a:pt x="0" y="0"/>
                  </a:moveTo>
                  <a:lnTo>
                    <a:pt x="3253698" y="0"/>
                  </a:lnTo>
                  <a:lnTo>
                    <a:pt x="3253698" y="7494616"/>
                  </a:lnTo>
                  <a:lnTo>
                    <a:pt x="0" y="749461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EA8D035-1547-452B-3B09-54AF55A9C7D2}"/>
              </a:ext>
            </a:extLst>
          </p:cNvPr>
          <p:cNvGrpSpPr/>
          <p:nvPr/>
        </p:nvGrpSpPr>
        <p:grpSpPr>
          <a:xfrm>
            <a:off x="6800022" y="7680562"/>
            <a:ext cx="3253699" cy="7494617"/>
            <a:chOff x="6800022" y="7680562"/>
            <a:chExt cx="3253699" cy="749461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AF2C2E4-E2FA-47A3-0C0F-7C15D8510839}"/>
                </a:ext>
              </a:extLst>
            </p:cNvPr>
            <p:cNvSpPr txBox="1"/>
            <p:nvPr/>
          </p:nvSpPr>
          <p:spPr>
            <a:xfrm>
              <a:off x="6908800" y="7797800"/>
              <a:ext cx="2934281" cy="4461221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6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G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6 = VG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6 = TG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T x 6 = BR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 x 6 = 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FR x 6 = 6R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B x 6 = FU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V x 6 = FV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6 = GU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H x 6 = B6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J x 6 = GV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4F10F8F-3462-32B1-24EF-EC5E2FA42195}"/>
                </a:ext>
              </a:extLst>
            </p:cNvPr>
            <p:cNvSpPr/>
            <p:nvPr/>
          </p:nvSpPr>
          <p:spPr>
            <a:xfrm>
              <a:off x="6800022" y="7680562"/>
              <a:ext cx="3253699" cy="7494617"/>
            </a:xfrm>
            <a:custGeom>
              <a:avLst/>
              <a:gdLst/>
              <a:ahLst/>
              <a:cxnLst/>
              <a:rect l="0" t="0" r="0" b="0"/>
              <a:pathLst>
                <a:path w="3253699" h="7494617">
                  <a:moveTo>
                    <a:pt x="0" y="0"/>
                  </a:moveTo>
                  <a:lnTo>
                    <a:pt x="3253698" y="0"/>
                  </a:lnTo>
                  <a:lnTo>
                    <a:pt x="3253698" y="7494616"/>
                  </a:lnTo>
                  <a:lnTo>
                    <a:pt x="0" y="7494616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32842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30CCEE60-2AE3-8FCB-99CB-2A43D5133776}"/>
              </a:ext>
            </a:extLst>
          </p:cNvPr>
          <p:cNvGrpSpPr/>
          <p:nvPr/>
        </p:nvGrpSpPr>
        <p:grpSpPr>
          <a:xfrm>
            <a:off x="145222" y="98662"/>
            <a:ext cx="3236710" cy="7455438"/>
            <a:chOff x="145222" y="98662"/>
            <a:chExt cx="3236710" cy="7455438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7BB3593-7C8E-ADAE-BFC6-79E872D3C14A}"/>
                </a:ext>
              </a:extLst>
            </p:cNvPr>
            <p:cNvSpPr txBox="1"/>
            <p:nvPr/>
          </p:nvSpPr>
          <p:spPr>
            <a:xfrm>
              <a:off x="304800" y="190500"/>
              <a:ext cx="2919621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55AC4835-E018-FD90-812F-A21BACCDC4BE}"/>
                </a:ext>
              </a:extLst>
            </p:cNvPr>
            <p:cNvSpPr/>
            <p:nvPr/>
          </p:nvSpPr>
          <p:spPr>
            <a:xfrm>
              <a:off x="145222" y="98662"/>
              <a:ext cx="3236710" cy="7455438"/>
            </a:xfrm>
            <a:custGeom>
              <a:avLst/>
              <a:gdLst/>
              <a:ahLst/>
              <a:cxnLst/>
              <a:rect l="0" t="0" r="0" b="0"/>
              <a:pathLst>
                <a:path w="3236710" h="7455438">
                  <a:moveTo>
                    <a:pt x="0" y="0"/>
                  </a:moveTo>
                  <a:lnTo>
                    <a:pt x="3236709" y="0"/>
                  </a:lnTo>
                  <a:lnTo>
                    <a:pt x="3236709" y="7455437"/>
                  </a:lnTo>
                  <a:lnTo>
                    <a:pt x="0" y="7455437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BFA93BB0-744A-E080-A651-62C395642A2A}"/>
              </a:ext>
            </a:extLst>
          </p:cNvPr>
          <p:cNvGrpSpPr/>
          <p:nvPr/>
        </p:nvGrpSpPr>
        <p:grpSpPr>
          <a:xfrm>
            <a:off x="3462600" y="98662"/>
            <a:ext cx="3236711" cy="7455460"/>
            <a:chOff x="3462600" y="98662"/>
            <a:chExt cx="3236711" cy="745546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2C81697-C41E-D71E-B624-AACB9C3CB4FE}"/>
                </a:ext>
              </a:extLst>
            </p:cNvPr>
            <p:cNvSpPr txBox="1"/>
            <p:nvPr/>
          </p:nvSpPr>
          <p:spPr>
            <a:xfrm>
              <a:off x="3619500" y="190500"/>
              <a:ext cx="2919538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8F14AE6-0C3E-848F-B3B7-75156ACC54C6}"/>
                </a:ext>
              </a:extLst>
            </p:cNvPr>
            <p:cNvSpPr/>
            <p:nvPr/>
          </p:nvSpPr>
          <p:spPr>
            <a:xfrm>
              <a:off x="3462600" y="98662"/>
              <a:ext cx="3236711" cy="7455460"/>
            </a:xfrm>
            <a:custGeom>
              <a:avLst/>
              <a:gdLst/>
              <a:ahLst/>
              <a:cxnLst/>
              <a:rect l="0" t="0" r="0" b="0"/>
              <a:pathLst>
                <a:path w="3236711" h="7455460">
                  <a:moveTo>
                    <a:pt x="0" y="0"/>
                  </a:moveTo>
                  <a:lnTo>
                    <a:pt x="3236710" y="0"/>
                  </a:lnTo>
                  <a:lnTo>
                    <a:pt x="3236710" y="7455459"/>
                  </a:lnTo>
                  <a:lnTo>
                    <a:pt x="0" y="7455459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E0CFAD83-81AE-B96A-C947-E55198428591}"/>
              </a:ext>
            </a:extLst>
          </p:cNvPr>
          <p:cNvGrpSpPr/>
          <p:nvPr/>
        </p:nvGrpSpPr>
        <p:grpSpPr>
          <a:xfrm>
            <a:off x="6779980" y="98662"/>
            <a:ext cx="3236712" cy="7455460"/>
            <a:chOff x="6779980" y="98662"/>
            <a:chExt cx="3236712" cy="745546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3FFE217-28A8-E8EC-14CC-3EA264379E95}"/>
                </a:ext>
              </a:extLst>
            </p:cNvPr>
            <p:cNvSpPr txBox="1"/>
            <p:nvPr/>
          </p:nvSpPr>
          <p:spPr>
            <a:xfrm>
              <a:off x="6934200" y="190500"/>
              <a:ext cx="2919538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810724E-33B5-FCB4-47E4-3214531B8BAC}"/>
                </a:ext>
              </a:extLst>
            </p:cNvPr>
            <p:cNvSpPr/>
            <p:nvPr/>
          </p:nvSpPr>
          <p:spPr>
            <a:xfrm>
              <a:off x="6779980" y="98662"/>
              <a:ext cx="3236712" cy="7455460"/>
            </a:xfrm>
            <a:custGeom>
              <a:avLst/>
              <a:gdLst/>
              <a:ahLst/>
              <a:cxnLst/>
              <a:rect l="0" t="0" r="0" b="0"/>
              <a:pathLst>
                <a:path w="3236712" h="7455460">
                  <a:moveTo>
                    <a:pt x="0" y="0"/>
                  </a:moveTo>
                  <a:lnTo>
                    <a:pt x="3236711" y="0"/>
                  </a:lnTo>
                  <a:lnTo>
                    <a:pt x="3236711" y="7455459"/>
                  </a:lnTo>
                  <a:lnTo>
                    <a:pt x="0" y="7455459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6723D62-5B34-69BF-DFBE-D10D2FB33BB0}"/>
              </a:ext>
            </a:extLst>
          </p:cNvPr>
          <p:cNvGrpSpPr/>
          <p:nvPr/>
        </p:nvGrpSpPr>
        <p:grpSpPr>
          <a:xfrm>
            <a:off x="145222" y="7629762"/>
            <a:ext cx="3236710" cy="7455439"/>
            <a:chOff x="145222" y="7629762"/>
            <a:chExt cx="3236710" cy="7455439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DA9D5E6-66FA-E4DE-0234-58CADDC384C8}"/>
                </a:ext>
              </a:extLst>
            </p:cNvPr>
            <p:cNvSpPr txBox="1"/>
            <p:nvPr/>
          </p:nvSpPr>
          <p:spPr>
            <a:xfrm>
              <a:off x="304800" y="7721600"/>
              <a:ext cx="2919621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D84BC5D-5C6B-1C5D-8849-28D98B9F94E2}"/>
                </a:ext>
              </a:extLst>
            </p:cNvPr>
            <p:cNvSpPr/>
            <p:nvPr/>
          </p:nvSpPr>
          <p:spPr>
            <a:xfrm>
              <a:off x="145222" y="7629762"/>
              <a:ext cx="3236710" cy="7455439"/>
            </a:xfrm>
            <a:custGeom>
              <a:avLst/>
              <a:gdLst/>
              <a:ahLst/>
              <a:cxnLst/>
              <a:rect l="0" t="0" r="0" b="0"/>
              <a:pathLst>
                <a:path w="3236710" h="7455439">
                  <a:moveTo>
                    <a:pt x="0" y="0"/>
                  </a:moveTo>
                  <a:lnTo>
                    <a:pt x="3236709" y="0"/>
                  </a:lnTo>
                  <a:lnTo>
                    <a:pt x="3236709" y="7455438"/>
                  </a:lnTo>
                  <a:lnTo>
                    <a:pt x="0" y="7455438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59EC0E6-EA74-0543-AECF-7C37973A55E0}"/>
              </a:ext>
            </a:extLst>
          </p:cNvPr>
          <p:cNvGrpSpPr/>
          <p:nvPr/>
        </p:nvGrpSpPr>
        <p:grpSpPr>
          <a:xfrm>
            <a:off x="3462600" y="7629762"/>
            <a:ext cx="3236711" cy="7455461"/>
            <a:chOff x="3462600" y="7629762"/>
            <a:chExt cx="3236711" cy="7455461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3BE0C49-535D-F636-2C79-2C9D22C30A23}"/>
                </a:ext>
              </a:extLst>
            </p:cNvPr>
            <p:cNvSpPr txBox="1"/>
            <p:nvPr/>
          </p:nvSpPr>
          <p:spPr>
            <a:xfrm>
              <a:off x="3619500" y="7721600"/>
              <a:ext cx="2919538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66174DB-32A6-FBC3-24C9-D3974D1A21B0}"/>
                </a:ext>
              </a:extLst>
            </p:cNvPr>
            <p:cNvSpPr/>
            <p:nvPr/>
          </p:nvSpPr>
          <p:spPr>
            <a:xfrm>
              <a:off x="3462600" y="7629762"/>
              <a:ext cx="3236711" cy="7455461"/>
            </a:xfrm>
            <a:custGeom>
              <a:avLst/>
              <a:gdLst/>
              <a:ahLst/>
              <a:cxnLst/>
              <a:rect l="0" t="0" r="0" b="0"/>
              <a:pathLst>
                <a:path w="3236711" h="7455461">
                  <a:moveTo>
                    <a:pt x="0" y="0"/>
                  </a:moveTo>
                  <a:lnTo>
                    <a:pt x="3236710" y="0"/>
                  </a:lnTo>
                  <a:lnTo>
                    <a:pt x="3236710" y="7455460"/>
                  </a:lnTo>
                  <a:lnTo>
                    <a:pt x="0" y="745546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B5C8B4-9F0B-BB0F-A5D4-DC69EF20AAD0}"/>
              </a:ext>
            </a:extLst>
          </p:cNvPr>
          <p:cNvGrpSpPr/>
          <p:nvPr/>
        </p:nvGrpSpPr>
        <p:grpSpPr>
          <a:xfrm>
            <a:off x="6779980" y="7629762"/>
            <a:ext cx="3236712" cy="7455461"/>
            <a:chOff x="6779980" y="7629762"/>
            <a:chExt cx="3236712" cy="7455461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6633795-685B-C4E7-0F24-916C964D9F86}"/>
                </a:ext>
              </a:extLst>
            </p:cNvPr>
            <p:cNvSpPr txBox="1"/>
            <p:nvPr/>
          </p:nvSpPr>
          <p:spPr>
            <a:xfrm>
              <a:off x="6934200" y="7721600"/>
              <a:ext cx="2919538" cy="4458465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 Times Table</a:t>
              </a:r>
            </a:p>
            <a:p>
              <a:pPr algn="ctr"/>
              <a:r>
                <a:rPr lang="en-GB" sz="2500" b="1">
                  <a:solidFill>
                    <a:srgbClr val="000000"/>
                  </a:solidFill>
                  <a:latin typeface="Arial - 33"/>
                </a:rPr>
                <a:t>7</a:t>
              </a:r>
              <a:r>
                <a:rPr lang="en-GB" sz="2500">
                  <a:solidFill>
                    <a:srgbClr val="000000"/>
                  </a:solidFill>
                  <a:latin typeface="Arial - 33"/>
                </a:rPr>
                <a:t> x 7 = RA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W x 7 = PL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 x 7 = 7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R x 7 = NW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A x 7 = LU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P x 7 = UP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N x 7 = GR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GS x 7 = 7S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L x 7 = RN</a:t>
              </a:r>
            </a:p>
            <a:p>
              <a:pPr algn="ctr"/>
              <a:r>
                <a:rPr lang="en-GB" sz="2500">
                  <a:solidFill>
                    <a:srgbClr val="000000"/>
                  </a:solidFill>
                  <a:latin typeface="Arial - 33"/>
                </a:rPr>
                <a:t>U x 7 = NG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514896E-D6F7-4583-3A3A-E0A3C45AF904}"/>
                </a:ext>
              </a:extLst>
            </p:cNvPr>
            <p:cNvSpPr/>
            <p:nvPr/>
          </p:nvSpPr>
          <p:spPr>
            <a:xfrm>
              <a:off x="6779980" y="7629762"/>
              <a:ext cx="3236712" cy="7455461"/>
            </a:xfrm>
            <a:custGeom>
              <a:avLst/>
              <a:gdLst/>
              <a:ahLst/>
              <a:cxnLst/>
              <a:rect l="0" t="0" r="0" b="0"/>
              <a:pathLst>
                <a:path w="3236712" h="7455461">
                  <a:moveTo>
                    <a:pt x="0" y="0"/>
                  </a:moveTo>
                  <a:lnTo>
                    <a:pt x="3236711" y="0"/>
                  </a:lnTo>
                  <a:lnTo>
                    <a:pt x="3236711" y="7455460"/>
                  </a:lnTo>
                  <a:lnTo>
                    <a:pt x="0" y="7455460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82762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8632015-BB04-5581-D2D5-F5B045EB48CB}"/>
              </a:ext>
            </a:extLst>
          </p:cNvPr>
          <p:cNvGrpSpPr/>
          <p:nvPr/>
        </p:nvGrpSpPr>
        <p:grpSpPr>
          <a:xfrm>
            <a:off x="234122" y="124062"/>
            <a:ext cx="3199878" cy="7370664"/>
            <a:chOff x="234122" y="124062"/>
            <a:chExt cx="3199878" cy="7370664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FE927BF-AB57-0B62-2CB9-6739F48F8C95}"/>
                </a:ext>
              </a:extLst>
            </p:cNvPr>
            <p:cNvSpPr txBox="1"/>
            <p:nvPr/>
          </p:nvSpPr>
          <p:spPr>
            <a:xfrm>
              <a:off x="406400" y="2159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3BD32568-3EFA-1D89-CE78-46E3624F61B1}"/>
                </a:ext>
              </a:extLst>
            </p:cNvPr>
            <p:cNvSpPr/>
            <p:nvPr/>
          </p:nvSpPr>
          <p:spPr>
            <a:xfrm>
              <a:off x="234122" y="124062"/>
              <a:ext cx="3199878" cy="7370664"/>
            </a:xfrm>
            <a:custGeom>
              <a:avLst/>
              <a:gdLst/>
              <a:ahLst/>
              <a:cxnLst/>
              <a:rect l="0" t="0" r="0" b="0"/>
              <a:pathLst>
                <a:path w="3199878" h="7370664">
                  <a:moveTo>
                    <a:pt x="0" y="0"/>
                  </a:moveTo>
                  <a:lnTo>
                    <a:pt x="3199877" y="0"/>
                  </a:lnTo>
                  <a:lnTo>
                    <a:pt x="3199877" y="7370663"/>
                  </a:lnTo>
                  <a:lnTo>
                    <a:pt x="0" y="7370663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E1B0136-2483-2AD5-41BF-120DE3C5E9BE}"/>
              </a:ext>
            </a:extLst>
          </p:cNvPr>
          <p:cNvGrpSpPr/>
          <p:nvPr/>
        </p:nvGrpSpPr>
        <p:grpSpPr>
          <a:xfrm>
            <a:off x="3510722" y="124062"/>
            <a:ext cx="3199879" cy="7370662"/>
            <a:chOff x="3510722" y="124062"/>
            <a:chExt cx="3199879" cy="7370662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F1DC3D0-269D-2E1A-FB87-4B0E4CEE131F}"/>
                </a:ext>
              </a:extLst>
            </p:cNvPr>
            <p:cNvSpPr txBox="1"/>
            <p:nvPr/>
          </p:nvSpPr>
          <p:spPr>
            <a:xfrm>
              <a:off x="3683000" y="2159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A02C7D8-D707-4591-57EE-C374D026DB6A}"/>
                </a:ext>
              </a:extLst>
            </p:cNvPr>
            <p:cNvSpPr/>
            <p:nvPr/>
          </p:nvSpPr>
          <p:spPr>
            <a:xfrm>
              <a:off x="3510722" y="124062"/>
              <a:ext cx="3199879" cy="7370662"/>
            </a:xfrm>
            <a:custGeom>
              <a:avLst/>
              <a:gdLst/>
              <a:ahLst/>
              <a:cxnLst/>
              <a:rect l="0" t="0" r="0" b="0"/>
              <a:pathLst>
                <a:path w="3199879" h="7370662">
                  <a:moveTo>
                    <a:pt x="0" y="0"/>
                  </a:moveTo>
                  <a:lnTo>
                    <a:pt x="3199878" y="0"/>
                  </a:lnTo>
                  <a:lnTo>
                    <a:pt x="3199878" y="7370661"/>
                  </a:lnTo>
                  <a:lnTo>
                    <a:pt x="0" y="7370661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A1D57EB-FE22-CF16-FDB1-506EA36B4359}"/>
              </a:ext>
            </a:extLst>
          </p:cNvPr>
          <p:cNvGrpSpPr/>
          <p:nvPr/>
        </p:nvGrpSpPr>
        <p:grpSpPr>
          <a:xfrm>
            <a:off x="6787322" y="124062"/>
            <a:ext cx="3199879" cy="7370662"/>
            <a:chOff x="6787322" y="124062"/>
            <a:chExt cx="3199879" cy="7370662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E9CBB46-D152-EB1F-B6D5-611CE942EF2B}"/>
                </a:ext>
              </a:extLst>
            </p:cNvPr>
            <p:cNvSpPr txBox="1"/>
            <p:nvPr/>
          </p:nvSpPr>
          <p:spPr>
            <a:xfrm>
              <a:off x="6959600" y="2159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4C1283F-F1E8-0285-9A9B-F6A2B66A0D6D}"/>
                </a:ext>
              </a:extLst>
            </p:cNvPr>
            <p:cNvSpPr/>
            <p:nvPr/>
          </p:nvSpPr>
          <p:spPr>
            <a:xfrm>
              <a:off x="6787322" y="124062"/>
              <a:ext cx="3199879" cy="7370662"/>
            </a:xfrm>
            <a:custGeom>
              <a:avLst/>
              <a:gdLst/>
              <a:ahLst/>
              <a:cxnLst/>
              <a:rect l="0" t="0" r="0" b="0"/>
              <a:pathLst>
                <a:path w="3199879" h="7370662">
                  <a:moveTo>
                    <a:pt x="0" y="0"/>
                  </a:moveTo>
                  <a:lnTo>
                    <a:pt x="3199878" y="0"/>
                  </a:lnTo>
                  <a:lnTo>
                    <a:pt x="3199878" y="7370661"/>
                  </a:lnTo>
                  <a:lnTo>
                    <a:pt x="0" y="7370661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802590F-5745-53B2-96CB-F095B365C18A}"/>
              </a:ext>
            </a:extLst>
          </p:cNvPr>
          <p:cNvGrpSpPr/>
          <p:nvPr/>
        </p:nvGrpSpPr>
        <p:grpSpPr>
          <a:xfrm>
            <a:off x="234122" y="7566262"/>
            <a:ext cx="3199878" cy="7370663"/>
            <a:chOff x="234122" y="7566262"/>
            <a:chExt cx="3199878" cy="7370663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87FC682-ED22-DC73-3AA8-A2A741A34FE3}"/>
                </a:ext>
              </a:extLst>
            </p:cNvPr>
            <p:cNvSpPr txBox="1"/>
            <p:nvPr/>
          </p:nvSpPr>
          <p:spPr>
            <a:xfrm>
              <a:off x="406400" y="76581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D150056-CE23-99D2-5A87-CC5333B1EB12}"/>
                </a:ext>
              </a:extLst>
            </p:cNvPr>
            <p:cNvSpPr/>
            <p:nvPr/>
          </p:nvSpPr>
          <p:spPr>
            <a:xfrm>
              <a:off x="234122" y="7566262"/>
              <a:ext cx="3199878" cy="7370663"/>
            </a:xfrm>
            <a:custGeom>
              <a:avLst/>
              <a:gdLst/>
              <a:ahLst/>
              <a:cxnLst/>
              <a:rect l="0" t="0" r="0" b="0"/>
              <a:pathLst>
                <a:path w="3199878" h="7370663">
                  <a:moveTo>
                    <a:pt x="0" y="0"/>
                  </a:moveTo>
                  <a:lnTo>
                    <a:pt x="3199877" y="0"/>
                  </a:lnTo>
                  <a:lnTo>
                    <a:pt x="3199877" y="7370662"/>
                  </a:lnTo>
                  <a:lnTo>
                    <a:pt x="0" y="7370662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4165355-4C14-ADD6-DD12-64574CA0116B}"/>
              </a:ext>
            </a:extLst>
          </p:cNvPr>
          <p:cNvGrpSpPr/>
          <p:nvPr/>
        </p:nvGrpSpPr>
        <p:grpSpPr>
          <a:xfrm>
            <a:off x="3510722" y="7566262"/>
            <a:ext cx="3199879" cy="7370663"/>
            <a:chOff x="3510722" y="7566262"/>
            <a:chExt cx="3199879" cy="737066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DD09790-21AA-D3E3-D32C-AC0DCB052EF4}"/>
                </a:ext>
              </a:extLst>
            </p:cNvPr>
            <p:cNvSpPr txBox="1"/>
            <p:nvPr/>
          </p:nvSpPr>
          <p:spPr>
            <a:xfrm>
              <a:off x="3683000" y="76581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578FB8C-AF2B-EAFA-4617-AA16A4813207}"/>
                </a:ext>
              </a:extLst>
            </p:cNvPr>
            <p:cNvSpPr/>
            <p:nvPr/>
          </p:nvSpPr>
          <p:spPr>
            <a:xfrm>
              <a:off x="3510722" y="7566262"/>
              <a:ext cx="3199879" cy="7370663"/>
            </a:xfrm>
            <a:custGeom>
              <a:avLst/>
              <a:gdLst/>
              <a:ahLst/>
              <a:cxnLst/>
              <a:rect l="0" t="0" r="0" b="0"/>
              <a:pathLst>
                <a:path w="3199879" h="7370663">
                  <a:moveTo>
                    <a:pt x="0" y="0"/>
                  </a:moveTo>
                  <a:lnTo>
                    <a:pt x="3199878" y="0"/>
                  </a:lnTo>
                  <a:lnTo>
                    <a:pt x="3199878" y="7370662"/>
                  </a:lnTo>
                  <a:lnTo>
                    <a:pt x="0" y="7370662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3CA7D4-EDC9-182E-0282-887CF19341AC}"/>
              </a:ext>
            </a:extLst>
          </p:cNvPr>
          <p:cNvGrpSpPr/>
          <p:nvPr/>
        </p:nvGrpSpPr>
        <p:grpSpPr>
          <a:xfrm>
            <a:off x="6787322" y="7566262"/>
            <a:ext cx="3199879" cy="7370663"/>
            <a:chOff x="6787322" y="7566262"/>
            <a:chExt cx="3199879" cy="737066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23164DA-988D-E652-18B2-964EDD9DA43F}"/>
                </a:ext>
              </a:extLst>
            </p:cNvPr>
            <p:cNvSpPr txBox="1"/>
            <p:nvPr/>
          </p:nvSpPr>
          <p:spPr>
            <a:xfrm>
              <a:off x="6959600" y="7658100"/>
              <a:ext cx="2887817" cy="4298549"/>
            </a:xfrm>
            <a:prstGeom prst="rect">
              <a:avLst/>
            </a:prstGeom>
            <a:noFill/>
          </p:spPr>
          <p:txBody>
            <a:bodyPr vert="horz" rtlCol="0">
              <a:spAutoFit/>
            </a:bodyPr>
            <a:lstStyle/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8 Times Table</a:t>
              </a:r>
            </a:p>
            <a:p>
              <a:pPr algn="ctr"/>
              <a:r>
                <a:rPr lang="en-GB" sz="2400" b="1">
                  <a:solidFill>
                    <a:srgbClr val="000000"/>
                  </a:solidFill>
                  <a:latin typeface="Arial - 33"/>
                </a:rPr>
                <a:t>L</a:t>
              </a:r>
              <a:r>
                <a:rPr lang="en-GB" sz="2400">
                  <a:solidFill>
                    <a:srgbClr val="000000"/>
                  </a:solidFill>
                  <a:latin typeface="Arial - 33"/>
                </a:rPr>
                <a:t> x 8 = Z8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P x 8 = TL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V x 8 = DL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Z x 8 = CV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DE x 8 = 8E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D x 8 = 8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C x 8 = VZ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T x 8 = ZE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Y x 8 = LZ</a:t>
              </a:r>
            </a:p>
            <a:p>
              <a:pPr algn="ctr"/>
              <a:r>
                <a:rPr lang="en-GB" sz="2400">
                  <a:solidFill>
                    <a:srgbClr val="000000"/>
                  </a:solidFill>
                  <a:latin typeface="Arial - 33"/>
                </a:rPr>
                <a:t>H x 8 = PV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94DF01C-67A2-BE85-AA5C-4AF8E28DEE18}"/>
                </a:ext>
              </a:extLst>
            </p:cNvPr>
            <p:cNvSpPr/>
            <p:nvPr/>
          </p:nvSpPr>
          <p:spPr>
            <a:xfrm>
              <a:off x="6787322" y="7566262"/>
              <a:ext cx="3199879" cy="7370663"/>
            </a:xfrm>
            <a:custGeom>
              <a:avLst/>
              <a:gdLst/>
              <a:ahLst/>
              <a:cxnLst/>
              <a:rect l="0" t="0" r="0" b="0"/>
              <a:pathLst>
                <a:path w="3199879" h="7370663">
                  <a:moveTo>
                    <a:pt x="0" y="0"/>
                  </a:moveTo>
                  <a:lnTo>
                    <a:pt x="3199878" y="0"/>
                  </a:lnTo>
                  <a:lnTo>
                    <a:pt x="3199878" y="7370662"/>
                  </a:lnTo>
                  <a:lnTo>
                    <a:pt x="0" y="7370662"/>
                  </a:lnTo>
                  <a:close/>
                </a:path>
              </a:pathLst>
            </a:custGeom>
            <a:solidFill>
              <a:schemeClr val="accent1">
                <a:alpha val="1000"/>
              </a:schemeClr>
            </a:solidFill>
            <a:ln w="3810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47280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B7A882C5-3293-D83E-34A3-CB509BA71E72}"/>
              </a:ext>
            </a:extLst>
          </p:cNvPr>
          <p:cNvGrpSpPr/>
          <p:nvPr/>
        </p:nvGrpSpPr>
        <p:grpSpPr>
          <a:xfrm>
            <a:off x="170622" y="124062"/>
            <a:ext cx="9843039" cy="7420420"/>
            <a:chOff x="170622" y="124062"/>
            <a:chExt cx="9843039" cy="742042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4B5AD551-BA60-C275-A4B8-BAAED1A95446}"/>
                </a:ext>
              </a:extLst>
            </p:cNvPr>
            <p:cNvGrpSpPr/>
            <p:nvPr/>
          </p:nvGrpSpPr>
          <p:grpSpPr>
            <a:xfrm>
              <a:off x="170622" y="124062"/>
              <a:ext cx="3221467" cy="7420420"/>
              <a:chOff x="170622" y="124062"/>
              <a:chExt cx="3221467" cy="7420420"/>
            </a:xfrm>
          </p:grpSpPr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3F01F19-042B-65F4-FD2A-AF3C1C4EA3E8}"/>
                  </a:ext>
                </a:extLst>
              </p:cNvPr>
              <p:cNvSpPr txBox="1"/>
              <p:nvPr/>
            </p:nvSpPr>
            <p:spPr>
              <a:xfrm>
                <a:off x="330200" y="2540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3" name="Freeform: Shape 2">
                <a:extLst>
                  <a:ext uri="{FF2B5EF4-FFF2-40B4-BE49-F238E27FC236}">
                    <a16:creationId xmlns:a16="http://schemas.microsoft.com/office/drawing/2014/main" id="{DEEBC29C-BBDD-C1D8-9615-ECCE82D0A460}"/>
                  </a:ext>
                </a:extLst>
              </p:cNvPr>
              <p:cNvSpPr/>
              <p:nvPr/>
            </p:nvSpPr>
            <p:spPr>
              <a:xfrm>
                <a:off x="170622" y="124062"/>
                <a:ext cx="3221467" cy="7420420"/>
              </a:xfrm>
              <a:custGeom>
                <a:avLst/>
                <a:gdLst/>
                <a:ahLst/>
                <a:cxnLst/>
                <a:rect l="0" t="0" r="0" b="0"/>
                <a:pathLst>
                  <a:path w="3221467" h="7420420">
                    <a:moveTo>
                      <a:pt x="0" y="0"/>
                    </a:moveTo>
                    <a:lnTo>
                      <a:pt x="3221466" y="0"/>
                    </a:lnTo>
                    <a:lnTo>
                      <a:pt x="3221466" y="7420419"/>
                    </a:lnTo>
                    <a:lnTo>
                      <a:pt x="0" y="7420419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02B73C2F-2C85-1B77-7186-97254B5FE5BF}"/>
                </a:ext>
              </a:extLst>
            </p:cNvPr>
            <p:cNvGrpSpPr/>
            <p:nvPr/>
          </p:nvGrpSpPr>
          <p:grpSpPr>
            <a:xfrm>
              <a:off x="3474691" y="124062"/>
              <a:ext cx="3221473" cy="7420374"/>
              <a:chOff x="3474691" y="124062"/>
              <a:chExt cx="3221473" cy="7420374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B252A11-1A42-7AE4-C137-F77C31614519}"/>
                  </a:ext>
                </a:extLst>
              </p:cNvPr>
              <p:cNvSpPr txBox="1"/>
              <p:nvPr/>
            </p:nvSpPr>
            <p:spPr>
              <a:xfrm>
                <a:off x="3632200" y="2667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:a16="http://schemas.microsoft.com/office/drawing/2014/main" id="{77EA0556-10CA-2A91-683B-FFB142085E2C}"/>
                  </a:ext>
                </a:extLst>
              </p:cNvPr>
              <p:cNvSpPr/>
              <p:nvPr/>
            </p:nvSpPr>
            <p:spPr>
              <a:xfrm>
                <a:off x="3474691" y="124062"/>
                <a:ext cx="3221473" cy="7420374"/>
              </a:xfrm>
              <a:custGeom>
                <a:avLst/>
                <a:gdLst/>
                <a:ahLst/>
                <a:cxnLst/>
                <a:rect l="0" t="0" r="0" b="0"/>
                <a:pathLst>
                  <a:path w="3221473" h="7420374">
                    <a:moveTo>
                      <a:pt x="0" y="0"/>
                    </a:moveTo>
                    <a:lnTo>
                      <a:pt x="3221472" y="0"/>
                    </a:lnTo>
                    <a:lnTo>
                      <a:pt x="3221472" y="7420373"/>
                    </a:lnTo>
                    <a:lnTo>
                      <a:pt x="0" y="7420373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3386E8D9-6A70-E094-40D3-4DA62F8B9836}"/>
                </a:ext>
              </a:extLst>
            </p:cNvPr>
            <p:cNvGrpSpPr/>
            <p:nvPr/>
          </p:nvGrpSpPr>
          <p:grpSpPr>
            <a:xfrm>
              <a:off x="6792190" y="124062"/>
              <a:ext cx="3221471" cy="7420374"/>
              <a:chOff x="6792190" y="124062"/>
              <a:chExt cx="3221471" cy="7420374"/>
            </a:xfrm>
          </p:grpSpPr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C78C736-45BD-E1CD-EF89-390BD4D9A619}"/>
                  </a:ext>
                </a:extLst>
              </p:cNvPr>
              <p:cNvSpPr txBox="1"/>
              <p:nvPr/>
            </p:nvSpPr>
            <p:spPr>
              <a:xfrm>
                <a:off x="6946900" y="2667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id="{B8D7B7C1-C378-C92C-41EC-D2A596F000ED}"/>
                  </a:ext>
                </a:extLst>
              </p:cNvPr>
              <p:cNvSpPr/>
              <p:nvPr/>
            </p:nvSpPr>
            <p:spPr>
              <a:xfrm>
                <a:off x="6792190" y="124062"/>
                <a:ext cx="3221471" cy="7420374"/>
              </a:xfrm>
              <a:custGeom>
                <a:avLst/>
                <a:gdLst/>
                <a:ahLst/>
                <a:cxnLst/>
                <a:rect l="0" t="0" r="0" b="0"/>
                <a:pathLst>
                  <a:path w="3221471" h="7420374">
                    <a:moveTo>
                      <a:pt x="0" y="0"/>
                    </a:moveTo>
                    <a:lnTo>
                      <a:pt x="3221470" y="0"/>
                    </a:lnTo>
                    <a:lnTo>
                      <a:pt x="3221470" y="7420373"/>
                    </a:lnTo>
                    <a:lnTo>
                      <a:pt x="0" y="7420373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40D480D-2907-010C-B9D2-9DFCD99FB98D}"/>
              </a:ext>
            </a:extLst>
          </p:cNvPr>
          <p:cNvGrpSpPr/>
          <p:nvPr/>
        </p:nvGrpSpPr>
        <p:grpSpPr>
          <a:xfrm>
            <a:off x="170622" y="7617062"/>
            <a:ext cx="9843039" cy="7420420"/>
            <a:chOff x="170622" y="7617062"/>
            <a:chExt cx="9843039" cy="742042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2B452BB-B706-8C86-7EB5-18CFE70AF777}"/>
                </a:ext>
              </a:extLst>
            </p:cNvPr>
            <p:cNvGrpSpPr/>
            <p:nvPr/>
          </p:nvGrpSpPr>
          <p:grpSpPr>
            <a:xfrm>
              <a:off x="170622" y="7617062"/>
              <a:ext cx="3221467" cy="7420420"/>
              <a:chOff x="170622" y="7617062"/>
              <a:chExt cx="3221467" cy="7420420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94EB2F77-37AB-3225-915E-CC7B18052FBF}"/>
                  </a:ext>
                </a:extLst>
              </p:cNvPr>
              <p:cNvSpPr txBox="1"/>
              <p:nvPr/>
            </p:nvSpPr>
            <p:spPr>
              <a:xfrm>
                <a:off x="330200" y="77470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701650CA-AE39-FF9C-4F76-084D6E264BEF}"/>
                  </a:ext>
                </a:extLst>
              </p:cNvPr>
              <p:cNvSpPr/>
              <p:nvPr/>
            </p:nvSpPr>
            <p:spPr>
              <a:xfrm>
                <a:off x="170622" y="7617062"/>
                <a:ext cx="3221467" cy="7420420"/>
              </a:xfrm>
              <a:custGeom>
                <a:avLst/>
                <a:gdLst/>
                <a:ahLst/>
                <a:cxnLst/>
                <a:rect l="0" t="0" r="0" b="0"/>
                <a:pathLst>
                  <a:path w="3221467" h="7420420">
                    <a:moveTo>
                      <a:pt x="0" y="0"/>
                    </a:moveTo>
                    <a:lnTo>
                      <a:pt x="3221466" y="0"/>
                    </a:lnTo>
                    <a:lnTo>
                      <a:pt x="3221466" y="7420419"/>
                    </a:lnTo>
                    <a:lnTo>
                      <a:pt x="0" y="7420419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B2AA162A-AF5A-B7AD-BE2E-7E0E711D9A84}"/>
                </a:ext>
              </a:extLst>
            </p:cNvPr>
            <p:cNvGrpSpPr/>
            <p:nvPr/>
          </p:nvGrpSpPr>
          <p:grpSpPr>
            <a:xfrm>
              <a:off x="3474691" y="7617062"/>
              <a:ext cx="3221474" cy="7420375"/>
              <a:chOff x="3474691" y="7617062"/>
              <a:chExt cx="3221474" cy="7420375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D374F0C2-FF59-D405-0016-8E69035700AC}"/>
                  </a:ext>
                </a:extLst>
              </p:cNvPr>
              <p:cNvSpPr txBox="1"/>
              <p:nvPr/>
            </p:nvSpPr>
            <p:spPr>
              <a:xfrm>
                <a:off x="3632200" y="77597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CC85ADA2-2914-953C-50BB-0281E658D374}"/>
                  </a:ext>
                </a:extLst>
              </p:cNvPr>
              <p:cNvSpPr/>
              <p:nvPr/>
            </p:nvSpPr>
            <p:spPr>
              <a:xfrm>
                <a:off x="3474691" y="7617062"/>
                <a:ext cx="3221474" cy="7420375"/>
              </a:xfrm>
              <a:custGeom>
                <a:avLst/>
                <a:gdLst/>
                <a:ahLst/>
                <a:cxnLst/>
                <a:rect l="0" t="0" r="0" b="0"/>
                <a:pathLst>
                  <a:path w="3221474" h="7420375">
                    <a:moveTo>
                      <a:pt x="0" y="0"/>
                    </a:moveTo>
                    <a:lnTo>
                      <a:pt x="3221473" y="0"/>
                    </a:lnTo>
                    <a:lnTo>
                      <a:pt x="3221473" y="7420374"/>
                    </a:lnTo>
                    <a:lnTo>
                      <a:pt x="0" y="74203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DA4237C-51BD-F7B6-C5AD-887A6691BFF7}"/>
                </a:ext>
              </a:extLst>
            </p:cNvPr>
            <p:cNvGrpSpPr/>
            <p:nvPr/>
          </p:nvGrpSpPr>
          <p:grpSpPr>
            <a:xfrm>
              <a:off x="6792190" y="7617062"/>
              <a:ext cx="3221471" cy="7420375"/>
              <a:chOff x="6792190" y="7617062"/>
              <a:chExt cx="3221471" cy="7420375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E2D597B-D0F3-EAB9-C80D-940F1D849354}"/>
                  </a:ext>
                </a:extLst>
              </p:cNvPr>
              <p:cNvSpPr txBox="1"/>
              <p:nvPr/>
            </p:nvSpPr>
            <p:spPr>
              <a:xfrm>
                <a:off x="6946900" y="7759700"/>
                <a:ext cx="2906452" cy="4455963"/>
              </a:xfrm>
              <a:prstGeom prst="rect">
                <a:avLst/>
              </a:prstGeom>
              <a:noFill/>
            </p:spPr>
            <p:txBody>
              <a:bodyPr vert="horz" rtlCol="0">
                <a:spAutoFit/>
              </a:bodyPr>
              <a:lstStyle/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9 Times Table</a:t>
                </a:r>
              </a:p>
              <a:p>
                <a:pPr algn="ctr"/>
                <a:r>
                  <a:rPr lang="en-GB" sz="2500" b="1">
                    <a:solidFill>
                      <a:srgbClr val="000000"/>
                    </a:solidFill>
                    <a:latin typeface="Arial - 33"/>
                  </a:rPr>
                  <a:t>G</a:t>
                </a:r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 x 9 = KH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 x 9 = 9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T x 9 = FB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B x 9 = WT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F x 9 = BF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MZ x 9 = 9Z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W x 9 = HK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H x 9 = MG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9 x 9 = GM</a:t>
                </a:r>
              </a:p>
              <a:p>
                <a:pPr algn="ctr"/>
                <a:r>
                  <a:rPr lang="en-GB" sz="2500">
                    <a:solidFill>
                      <a:srgbClr val="000000"/>
                    </a:solidFill>
                    <a:latin typeface="Arial - 33"/>
                  </a:rPr>
                  <a:t>K x 9 = TW </a:t>
                </a:r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3082E7CF-6B82-57DA-915A-C86DC25DBC63}"/>
                  </a:ext>
                </a:extLst>
              </p:cNvPr>
              <p:cNvSpPr/>
              <p:nvPr/>
            </p:nvSpPr>
            <p:spPr>
              <a:xfrm>
                <a:off x="6792190" y="7617062"/>
                <a:ext cx="3221471" cy="7420375"/>
              </a:xfrm>
              <a:custGeom>
                <a:avLst/>
                <a:gdLst/>
                <a:ahLst/>
                <a:cxnLst/>
                <a:rect l="0" t="0" r="0" b="0"/>
                <a:pathLst>
                  <a:path w="3221471" h="7420375">
                    <a:moveTo>
                      <a:pt x="0" y="0"/>
                    </a:moveTo>
                    <a:lnTo>
                      <a:pt x="3221470" y="0"/>
                    </a:lnTo>
                    <a:lnTo>
                      <a:pt x="3221470" y="7420374"/>
                    </a:lnTo>
                    <a:lnTo>
                      <a:pt x="0" y="74203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 w="38100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86617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462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3368</Words>
  <Application>Microsoft Office PowerPoint</Application>
  <PresentationFormat>Custom</PresentationFormat>
  <Paragraphs>696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 - 34</vt:lpstr>
      <vt:lpstr>Arial - 36</vt:lpstr>
      <vt:lpstr>Arial</vt:lpstr>
      <vt:lpstr>Arial - 33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Saxby</dc:creator>
  <cp:lastModifiedBy>Sarah Saxby</cp:lastModifiedBy>
  <cp:revision>1</cp:revision>
  <dcterms:created xsi:type="dcterms:W3CDTF">2024-03-10T16:13:50Z</dcterms:created>
  <dcterms:modified xsi:type="dcterms:W3CDTF">2024-03-10T16:13:50Z</dcterms:modified>
</cp:coreProperties>
</file>