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5" r:id="rId8"/>
    <p:sldId id="266" r:id="rId9"/>
    <p:sldId id="267" r:id="rId10"/>
    <p:sldId id="268" r:id="rId11"/>
    <p:sldId id="259" r:id="rId12"/>
    <p:sldId id="264" r:id="rId13"/>
    <p:sldId id="260" r:id="rId14"/>
    <p:sldId id="261" r:id="rId15"/>
    <p:sldId id="262" r:id="rId16"/>
    <p:sldId id="26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Peters SYD" userId="c60939a7-69ad-48a0-94c4-3152eb182a7e" providerId="ADAL" clId="{A76106E3-5C6A-4B84-A6AE-5A4895D28F49}"/>
    <pc:docChg chg="undo custSel addSld modSld">
      <pc:chgData name="C Peters SYD" userId="c60939a7-69ad-48a0-94c4-3152eb182a7e" providerId="ADAL" clId="{A76106E3-5C6A-4B84-A6AE-5A4895D28F49}" dt="2020-08-07T20:06:14.953" v="445" actId="1076"/>
      <pc:docMkLst>
        <pc:docMk/>
      </pc:docMkLst>
      <pc:sldChg chg="addSp delSp modSp add">
        <pc:chgData name="C Peters SYD" userId="c60939a7-69ad-48a0-94c4-3152eb182a7e" providerId="ADAL" clId="{A76106E3-5C6A-4B84-A6AE-5A4895D28F49}" dt="2020-08-07T19:54:14.491" v="146" actId="20577"/>
        <pc:sldMkLst>
          <pc:docMk/>
          <pc:sldMk cId="2038891379" sldId="266"/>
        </pc:sldMkLst>
        <pc:spChg chg="mod">
          <ac:chgData name="C Peters SYD" userId="c60939a7-69ad-48a0-94c4-3152eb182a7e" providerId="ADAL" clId="{A76106E3-5C6A-4B84-A6AE-5A4895D28F49}" dt="2020-08-07T19:52:24.691" v="21" actId="20577"/>
          <ac:spMkLst>
            <pc:docMk/>
            <pc:sldMk cId="2038891379" sldId="266"/>
            <ac:spMk id="4" creationId="{1C756E7F-0D8B-4D71-81CD-B6729FF5B63A}"/>
          </ac:spMkLst>
        </pc:spChg>
        <pc:spChg chg="mod">
          <ac:chgData name="C Peters SYD" userId="c60939a7-69ad-48a0-94c4-3152eb182a7e" providerId="ADAL" clId="{A76106E3-5C6A-4B84-A6AE-5A4895D28F49}" dt="2020-08-07T19:54:14.491" v="146" actId="20577"/>
          <ac:spMkLst>
            <pc:docMk/>
            <pc:sldMk cId="2038891379" sldId="266"/>
            <ac:spMk id="8" creationId="{C3F5540A-B6A4-4DC8-9680-AC16383B3860}"/>
          </ac:spMkLst>
        </pc:spChg>
        <pc:graphicFrameChg chg="add mod modGraphic">
          <ac:chgData name="C Peters SYD" userId="c60939a7-69ad-48a0-94c4-3152eb182a7e" providerId="ADAL" clId="{A76106E3-5C6A-4B84-A6AE-5A4895D28F49}" dt="2020-08-07T19:52:55.622" v="44" actId="20577"/>
          <ac:graphicFrameMkLst>
            <pc:docMk/>
            <pc:sldMk cId="2038891379" sldId="266"/>
            <ac:graphicFrameMk id="3" creationId="{2FEE3726-C117-46EA-960C-F10B695C176B}"/>
          </ac:graphicFrameMkLst>
        </pc:graphicFrameChg>
        <pc:picChg chg="del">
          <ac:chgData name="C Peters SYD" userId="c60939a7-69ad-48a0-94c4-3152eb182a7e" providerId="ADAL" clId="{A76106E3-5C6A-4B84-A6AE-5A4895D28F49}" dt="2020-08-07T19:52:27.221" v="22" actId="478"/>
          <ac:picMkLst>
            <pc:docMk/>
            <pc:sldMk cId="2038891379" sldId="266"/>
            <ac:picMk id="9" creationId="{0567899F-9147-4D80-8822-59872FC32B6F}"/>
          </ac:picMkLst>
        </pc:picChg>
      </pc:sldChg>
      <pc:sldChg chg="modSp add">
        <pc:chgData name="C Peters SYD" userId="c60939a7-69ad-48a0-94c4-3152eb182a7e" providerId="ADAL" clId="{A76106E3-5C6A-4B84-A6AE-5A4895D28F49}" dt="2020-08-07T19:56:51.744" v="225" actId="20577"/>
        <pc:sldMkLst>
          <pc:docMk/>
          <pc:sldMk cId="3511764408" sldId="267"/>
        </pc:sldMkLst>
        <pc:spChg chg="mod">
          <ac:chgData name="C Peters SYD" userId="c60939a7-69ad-48a0-94c4-3152eb182a7e" providerId="ADAL" clId="{A76106E3-5C6A-4B84-A6AE-5A4895D28F49}" dt="2020-08-07T19:55:53.992" v="171" actId="20577"/>
          <ac:spMkLst>
            <pc:docMk/>
            <pc:sldMk cId="3511764408" sldId="267"/>
            <ac:spMk id="4" creationId="{1C756E7F-0D8B-4D71-81CD-B6729FF5B63A}"/>
          </ac:spMkLst>
        </pc:spChg>
        <pc:spChg chg="mod">
          <ac:chgData name="C Peters SYD" userId="c60939a7-69ad-48a0-94c4-3152eb182a7e" providerId="ADAL" clId="{A76106E3-5C6A-4B84-A6AE-5A4895D28F49}" dt="2020-08-07T19:56:51.744" v="225" actId="20577"/>
          <ac:spMkLst>
            <pc:docMk/>
            <pc:sldMk cId="3511764408" sldId="267"/>
            <ac:spMk id="8" creationId="{C3F5540A-B6A4-4DC8-9680-AC16383B3860}"/>
          </ac:spMkLst>
        </pc:spChg>
      </pc:sldChg>
      <pc:sldChg chg="addSp delSp modSp add">
        <pc:chgData name="C Peters SYD" userId="c60939a7-69ad-48a0-94c4-3152eb182a7e" providerId="ADAL" clId="{A76106E3-5C6A-4B84-A6AE-5A4895D28F49}" dt="2020-08-07T20:06:14.953" v="445" actId="1076"/>
        <pc:sldMkLst>
          <pc:docMk/>
          <pc:sldMk cId="2072310553" sldId="268"/>
        </pc:sldMkLst>
        <pc:spChg chg="mod">
          <ac:chgData name="C Peters SYD" userId="c60939a7-69ad-48a0-94c4-3152eb182a7e" providerId="ADAL" clId="{A76106E3-5C6A-4B84-A6AE-5A4895D28F49}" dt="2020-08-07T20:02:02.029" v="244" actId="20577"/>
          <ac:spMkLst>
            <pc:docMk/>
            <pc:sldMk cId="2072310553" sldId="268"/>
            <ac:spMk id="4" creationId="{1C756E7F-0D8B-4D71-81CD-B6729FF5B63A}"/>
          </ac:spMkLst>
        </pc:spChg>
        <pc:spChg chg="mod">
          <ac:chgData name="C Peters SYD" userId="c60939a7-69ad-48a0-94c4-3152eb182a7e" providerId="ADAL" clId="{A76106E3-5C6A-4B84-A6AE-5A4895D28F49}" dt="2020-08-07T20:06:10.535" v="444" actId="6549"/>
          <ac:spMkLst>
            <pc:docMk/>
            <pc:sldMk cId="2072310553" sldId="268"/>
            <ac:spMk id="7" creationId="{04BB40C5-8243-438B-9930-060C13F82388}"/>
          </ac:spMkLst>
        </pc:spChg>
        <pc:spChg chg="mod">
          <ac:chgData name="C Peters SYD" userId="c60939a7-69ad-48a0-94c4-3152eb182a7e" providerId="ADAL" clId="{A76106E3-5C6A-4B84-A6AE-5A4895D28F49}" dt="2020-08-07T20:03:47.623" v="443" actId="20577"/>
          <ac:spMkLst>
            <pc:docMk/>
            <pc:sldMk cId="2072310553" sldId="268"/>
            <ac:spMk id="8" creationId="{C3F5540A-B6A4-4DC8-9680-AC16383B3860}"/>
          </ac:spMkLst>
        </pc:spChg>
        <pc:graphicFrameChg chg="del modGraphic">
          <ac:chgData name="C Peters SYD" userId="c60939a7-69ad-48a0-94c4-3152eb182a7e" providerId="ADAL" clId="{A76106E3-5C6A-4B84-A6AE-5A4895D28F49}" dt="2020-08-07T20:02:11.988" v="247" actId="478"/>
          <ac:graphicFrameMkLst>
            <pc:docMk/>
            <pc:sldMk cId="2072310553" sldId="268"/>
            <ac:graphicFrameMk id="3" creationId="{2FEE3726-C117-46EA-960C-F10B695C176B}"/>
          </ac:graphicFrameMkLst>
        </pc:graphicFrameChg>
        <pc:graphicFrameChg chg="add mod modGraphic">
          <ac:chgData name="C Peters SYD" userId="c60939a7-69ad-48a0-94c4-3152eb182a7e" providerId="ADAL" clId="{A76106E3-5C6A-4B84-A6AE-5A4895D28F49}" dt="2020-08-07T20:06:14.953" v="445" actId="1076"/>
          <ac:graphicFrameMkLst>
            <pc:docMk/>
            <pc:sldMk cId="2072310553" sldId="268"/>
            <ac:graphicFrameMk id="5" creationId="{A2C680EA-3BC9-40E7-9BD8-A22D55E16114}"/>
          </ac:graphicFrameMkLst>
        </pc:graphicFrameChg>
      </pc:sldChg>
    </pc:docChg>
  </pc:docChgLst>
  <pc:docChgLst>
    <pc:chgData name="Sarah Saxby" userId="f507b0ea-4f59-417d-9882-dfcc1922f463" providerId="ADAL" clId="{31D4FE18-43A6-44AC-BBC7-EDF0D7337779}"/>
    <pc:docChg chg="modSld">
      <pc:chgData name="Sarah Saxby" userId="f507b0ea-4f59-417d-9882-dfcc1922f463" providerId="ADAL" clId="{31D4FE18-43A6-44AC-BBC7-EDF0D7337779}" dt="2024-03-14T08:01:36.293" v="258" actId="20577"/>
      <pc:docMkLst>
        <pc:docMk/>
      </pc:docMkLst>
      <pc:sldChg chg="modSp mod">
        <pc:chgData name="Sarah Saxby" userId="f507b0ea-4f59-417d-9882-dfcc1922f463" providerId="ADAL" clId="{31D4FE18-43A6-44AC-BBC7-EDF0D7337779}" dt="2024-03-14T08:01:36.293" v="258" actId="20577"/>
        <pc:sldMkLst>
          <pc:docMk/>
          <pc:sldMk cId="2038891379" sldId="266"/>
        </pc:sldMkLst>
        <pc:spChg chg="mod">
          <ac:chgData name="Sarah Saxby" userId="f507b0ea-4f59-417d-9882-dfcc1922f463" providerId="ADAL" clId="{31D4FE18-43A6-44AC-BBC7-EDF0D7337779}" dt="2024-03-14T08:01:36.293" v="258" actId="20577"/>
          <ac:spMkLst>
            <pc:docMk/>
            <pc:sldMk cId="2038891379" sldId="266"/>
            <ac:spMk id="8" creationId="{C3F5540A-B6A4-4DC8-9680-AC16383B386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E6426-ABA7-4668-A062-0EF0A01284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313AB5-68AC-46E5-B0D4-8D0275C529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ECBE7-0A49-4EC7-9B2D-CBE09ED74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17F71-E91C-47BD-8B2D-DF97673DB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26491-E8A5-41EE-9C0D-142AD50BE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9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9FBAA-25C8-47E5-A91B-79448CED2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A8807-0B62-4368-A3C7-4B804AC8C9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94A21-5C1E-4D0A-9A17-DC103B69D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5CCB3D-5A95-40FE-8831-081137404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3AADB-1A03-4C49-AEE9-605051165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757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0537-BB62-42DA-A1D6-0A68F44F3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C36682-12DF-4968-8AD9-918B8D9F07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E7CD6-219A-40FB-9022-FD197B543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45DCFF-1C68-4AD7-9A66-119D09580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74AB41-1F5C-420B-A332-C2C2F09BD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698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6C9C2-B5EB-4E7F-9CA4-92E33C5C5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F0DC70-FCEA-48AB-AF22-D341B5DA48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5C540-2B84-4CF6-8CD9-5FDC2A9FE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8356E1-E744-451B-8EE1-F941B9102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90ACA-53C2-4D98-8F94-92DBB071B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ED5B89-9183-4580-84C7-89B5AC2DC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199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B2608-7A34-4FA2-ACA0-FC32C0FBA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66EB60-C52D-47BD-AE93-00512F96A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7085E8-AA45-4177-B574-54516F520D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F45CD4-547A-407D-9086-61F18A0B7C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0C2F85-9658-47BD-B320-0CE5AD29A0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1B24E5-7C30-4C12-B870-4EC5B55C4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8FD8D3-3864-4DD7-97AF-155DEBFBD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34326-3B4B-4AD0-A51C-AFC7E1070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513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76BBC-3D6C-4C3E-B955-A9F03B507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10E8BE-188F-4CF5-9D3D-72D0321D3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E403F4-B5AF-4FC4-BA8B-D173553AF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9EF9B6-C9CD-48A8-8F54-35C4E5BE8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893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532D00-CF34-498D-8FF3-B0285C243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B0C4E9-77CF-453D-A26C-5A9EB8E89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7427FD-D98B-4D42-BCB5-8729466BF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148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8753C-AE75-4E72-AE6B-411FB1E67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E1A9E-8742-4E20-ADD1-C7FB141B2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615D38-94A4-4813-89CA-59F0B9AAA7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39C389-1279-4F20-91F7-3BDF9AB9A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A30E89-65EE-46D9-9E88-CA817EE46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663C20-578A-4D47-890B-21BF23381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568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67339-4498-42AD-ADD2-B6818A60E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422EB3-83DD-48FB-8B67-386F3A008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D0B66C-D5E3-48BF-A1AD-C1CE117CB8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7FDA12-ECE1-49E7-9C51-34D639833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AF91E0-0345-45DB-A82F-D28A989D4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AD0534-78BD-484F-ACBC-0C42495AC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193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78ADE-C286-4494-AC2B-11778101A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79233F-E015-40CC-BF10-5D23FE8A17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8B4F4-9D70-4397-B85B-993C3450D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D0AC3-8A66-4B69-BA3B-A08304D35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EA9889-584E-4F7D-8E8D-879DBE14B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243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BB7320-C0C2-442F-A899-6F50291945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8451EE-E116-4AD9-A48D-F0E6139A43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54167-7264-40C3-A504-25D69914B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6955E-13CC-4465-9EA1-F422D172A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9EC84-4FFA-45FB-AA53-9582F6ACE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024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BCAA93-0800-4655-8719-4ADC5F5AC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95A22C-43F8-4039-95D6-6ABDF4D1B3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BDAEA-49AF-4C74-81F2-C90A5380CA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DF5BD-FBE0-4C16-8A3D-DBEF6012A2FA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24344-99AB-4164-BB31-3CAD0FA9A6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70AAA-1A95-466E-99A5-CC6CB97FEB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136A2-DA25-4FA5-9C71-CDDCEB8B2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009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hyperlink" Target="https://nrich.maths.org/7337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1084897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Count Backwards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marL="514350" indent="-514350" algn="ctr"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Find the number 50 on your hundred square.</a:t>
            </a:r>
          </a:p>
          <a:p>
            <a:pPr marL="514350" indent="-514350" algn="ctr"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Roll your dice and count back that number on your hundred square.</a:t>
            </a:r>
          </a:p>
          <a:p>
            <a:pPr marL="514350" indent="-514350" algn="ctr"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Put your counter on your new number.</a:t>
            </a:r>
          </a:p>
          <a:p>
            <a:pPr marL="514350" indent="-514350" algn="ctr"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Take turns.</a:t>
            </a:r>
          </a:p>
          <a:p>
            <a:pPr marL="514350" indent="-514350" algn="ctr"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First person to 0 wins!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67899F-9147-4D80-8822-59872FC32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040" y="3130867"/>
            <a:ext cx="2438400" cy="1876425"/>
          </a:xfrm>
          <a:prstGeom prst="rect">
            <a:avLst/>
          </a:prstGeom>
        </p:spPr>
      </p:pic>
      <p:pic>
        <p:nvPicPr>
          <p:cNvPr id="1026" name="Picture 2" descr="Amazon.com : Learning Resources Two-Color Counters, Red/Yellow ...">
            <a:extLst>
              <a:ext uri="{FF2B5EF4-FFF2-40B4-BE49-F238E27FC236}">
                <a16:creationId xmlns:a16="http://schemas.microsoft.com/office/drawing/2014/main" id="{D2ECB8D4-E812-4E39-AED8-7B00460FF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" y="4918076"/>
            <a:ext cx="1130936" cy="113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mazon.com: Rolling Dice: Appstore For A #266321 - PNG Images - PNGio">
            <a:extLst>
              <a:ext uri="{FF2B5EF4-FFF2-40B4-BE49-F238E27FC236}">
                <a16:creationId xmlns:a16="http://schemas.microsoft.com/office/drawing/2014/main" id="{CD410570-B28E-49E4-AEB5-C67F5E44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26" y="4918076"/>
            <a:ext cx="1274762" cy="127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2283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1084897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Count Forwards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Find the number 50 on your hundred square.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Roll your dice and count forward that number on your hundred square.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Put your counter on your new number.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Take turns.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First person to 100 wins!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67899F-9147-4D80-8822-59872FC32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040" y="3130867"/>
            <a:ext cx="2438400" cy="1876425"/>
          </a:xfrm>
          <a:prstGeom prst="rect">
            <a:avLst/>
          </a:prstGeom>
        </p:spPr>
      </p:pic>
      <p:pic>
        <p:nvPicPr>
          <p:cNvPr id="1026" name="Picture 2" descr="Amazon.com : Learning Resources Two-Color Counters, Red/Yellow ...">
            <a:extLst>
              <a:ext uri="{FF2B5EF4-FFF2-40B4-BE49-F238E27FC236}">
                <a16:creationId xmlns:a16="http://schemas.microsoft.com/office/drawing/2014/main" id="{D2ECB8D4-E812-4E39-AED8-7B00460FF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" y="4918076"/>
            <a:ext cx="1130936" cy="113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mazon.com: Rolling Dice: Appstore For A #266321 - PNG Images - PNGio">
            <a:extLst>
              <a:ext uri="{FF2B5EF4-FFF2-40B4-BE49-F238E27FC236}">
                <a16:creationId xmlns:a16="http://schemas.microsoft.com/office/drawing/2014/main" id="{CD410570-B28E-49E4-AEB5-C67F5E44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26" y="4918076"/>
            <a:ext cx="1274762" cy="127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213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1084897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Don’t Roll a 6!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Start at 0 on your hundred square.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Take turns to roll your dice.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Move your counter that many spaces.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Say the number you land on.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When you roll or your partner roll a 6 the game is over. 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Highest score on the hundred square is the winner.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67899F-9147-4D80-8822-59872FC32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040" y="3130867"/>
            <a:ext cx="2438400" cy="1876425"/>
          </a:xfrm>
          <a:prstGeom prst="rect">
            <a:avLst/>
          </a:prstGeom>
        </p:spPr>
      </p:pic>
      <p:pic>
        <p:nvPicPr>
          <p:cNvPr id="1026" name="Picture 2" descr="Amazon.com : Learning Resources Two-Color Counters, Red/Yellow ...">
            <a:extLst>
              <a:ext uri="{FF2B5EF4-FFF2-40B4-BE49-F238E27FC236}">
                <a16:creationId xmlns:a16="http://schemas.microsoft.com/office/drawing/2014/main" id="{D2ECB8D4-E812-4E39-AED8-7B00460FF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" y="4918076"/>
            <a:ext cx="1130936" cy="113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mazon.com: Rolling Dice: Appstore For A #266321 - PNG Images - PNGio">
            <a:extLst>
              <a:ext uri="{FF2B5EF4-FFF2-40B4-BE49-F238E27FC236}">
                <a16:creationId xmlns:a16="http://schemas.microsoft.com/office/drawing/2014/main" id="{CD410570-B28E-49E4-AEB5-C67F5E44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26" y="4918076"/>
            <a:ext cx="1274762" cy="127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990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1084897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Connect four!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Roll 2 dice. One will be the tens, one will be the ones.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Choose the number you wish to cross out (e.g. throw a 2 and 3 choose to cross out 23 or 32)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First person to get 4 numbers in a row is the winner.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67899F-9147-4D80-8822-59872FC32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040" y="3130867"/>
            <a:ext cx="2438400" cy="1876425"/>
          </a:xfrm>
          <a:prstGeom prst="rect">
            <a:avLst/>
          </a:prstGeom>
        </p:spPr>
      </p:pic>
      <p:pic>
        <p:nvPicPr>
          <p:cNvPr id="1028" name="Picture 4" descr="Amazon.com: Rolling Dice: Appstore For A #266321 - PNG Images - PNGio">
            <a:extLst>
              <a:ext uri="{FF2B5EF4-FFF2-40B4-BE49-F238E27FC236}">
                <a16:creationId xmlns:a16="http://schemas.microsoft.com/office/drawing/2014/main" id="{CD410570-B28E-49E4-AEB5-C67F5E44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26" y="4918076"/>
            <a:ext cx="1274762" cy="127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507C2AD-C6E4-4BCB-9AB6-E9EF23DD5E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381" y="4918076"/>
            <a:ext cx="1107440" cy="110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1339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1084897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Beat That!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marL="514350" indent="-514350" algn="ctr">
              <a:buAutoNum type="arabicParenR"/>
            </a:pPr>
            <a:r>
              <a:rPr lang="en-US" sz="2000" dirty="0">
                <a:latin typeface="Comic Sans MS" panose="030F0702030302020204" pitchFamily="66" charset="0"/>
              </a:rPr>
              <a:t>Roll the dice and put them in order to make the highest number possible. If you roll a 4 and a 6, for example, your best answer would be 64.</a:t>
            </a:r>
          </a:p>
          <a:p>
            <a:pPr marL="514350" indent="-514350" algn="ctr">
              <a:buAutoNum type="arabicParenR"/>
            </a:pPr>
            <a:r>
              <a:rPr lang="en-US" sz="2000" dirty="0">
                <a:latin typeface="Comic Sans MS" panose="030F0702030302020204" pitchFamily="66" charset="0"/>
              </a:rPr>
              <a:t>Your partner will roll the dice. </a:t>
            </a:r>
          </a:p>
          <a:p>
            <a:pPr marL="514350" indent="-514350" algn="ctr">
              <a:buAutoNum type="arabicParenR"/>
            </a:pPr>
            <a:r>
              <a:rPr lang="en-US" sz="2000" dirty="0">
                <a:latin typeface="Comic Sans MS" panose="030F0702030302020204" pitchFamily="66" charset="0"/>
              </a:rPr>
              <a:t>Roll again and add you previous score to your new score. First person to reach </a:t>
            </a:r>
            <a:r>
              <a:rPr lang="en-US" sz="2000">
                <a:latin typeface="Comic Sans MS" panose="030F0702030302020204" pitchFamily="66" charset="0"/>
              </a:rPr>
              <a:t>500 wins! </a:t>
            </a:r>
            <a:endParaRPr lang="en-US" sz="20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Amazon.com: Rolling Dice: Appstore For A #266321 - PNG Images - PNGio">
            <a:extLst>
              <a:ext uri="{FF2B5EF4-FFF2-40B4-BE49-F238E27FC236}">
                <a16:creationId xmlns:a16="http://schemas.microsoft.com/office/drawing/2014/main" id="{CD410570-B28E-49E4-AEB5-C67F5E44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26" y="4918076"/>
            <a:ext cx="1274762" cy="127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507C2AD-C6E4-4BCB-9AB6-E9EF23DD5E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381" y="4918076"/>
            <a:ext cx="1107440" cy="1107440"/>
          </a:xfrm>
          <a:prstGeom prst="rect">
            <a:avLst/>
          </a:prstGeom>
        </p:spPr>
      </p:pic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2FEE3726-C117-46EA-960C-F10B695C17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591103"/>
              </p:ext>
            </p:extLst>
          </p:nvPr>
        </p:nvGraphicFramePr>
        <p:xfrm>
          <a:off x="712787" y="3566160"/>
          <a:ext cx="377952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9760">
                  <a:extLst>
                    <a:ext uri="{9D8B030D-6E8A-4147-A177-3AD203B41FA5}">
                      <a16:colId xmlns:a16="http://schemas.microsoft.com/office/drawing/2014/main" val="292939034"/>
                    </a:ext>
                  </a:extLst>
                </a:gridCol>
                <a:gridCol w="1889760">
                  <a:extLst>
                    <a:ext uri="{9D8B030D-6E8A-4147-A177-3AD203B41FA5}">
                      <a16:colId xmlns:a16="http://schemas.microsoft.com/office/drawing/2014/main" val="33024551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Player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Player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744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203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8891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1084897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Going to Boston!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marL="514350" indent="-514350" algn="ctr">
              <a:buAutoNum type="arabicParenR"/>
            </a:pPr>
            <a:r>
              <a:rPr lang="en-US" sz="2000" dirty="0">
                <a:latin typeface="Comic Sans MS" panose="030F0702030302020204" pitchFamily="66" charset="0"/>
              </a:rPr>
              <a:t>Roll the dice and keep the highest. Roll the remaining dice and again set aside the highest. Roll the last die and add up your total. Write down your score.</a:t>
            </a:r>
          </a:p>
          <a:p>
            <a:pPr marL="514350" indent="-514350" algn="ctr">
              <a:buAutoNum type="arabicParenR"/>
            </a:pPr>
            <a:r>
              <a:rPr lang="en-US" sz="2000" dirty="0">
                <a:latin typeface="Comic Sans MS" panose="030F0702030302020204" pitchFamily="66" charset="0"/>
              </a:rPr>
              <a:t>Person with the highest score wins that round.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Amazon.com: Rolling Dice: Appstore For A #266321 - PNG Images - PNGio">
            <a:extLst>
              <a:ext uri="{FF2B5EF4-FFF2-40B4-BE49-F238E27FC236}">
                <a16:creationId xmlns:a16="http://schemas.microsoft.com/office/drawing/2014/main" id="{CD410570-B28E-49E4-AEB5-C67F5E44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26" y="4918076"/>
            <a:ext cx="1274762" cy="127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507C2AD-C6E4-4BCB-9AB6-E9EF23DD5E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381" y="4918076"/>
            <a:ext cx="1107440" cy="1107440"/>
          </a:xfrm>
          <a:prstGeom prst="rect">
            <a:avLst/>
          </a:prstGeom>
        </p:spPr>
      </p:pic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2FEE3726-C117-46EA-960C-F10B695C176B}"/>
              </a:ext>
            </a:extLst>
          </p:cNvPr>
          <p:cNvGraphicFramePr>
            <a:graphicFrameLocks noGrp="1"/>
          </p:cNvGraphicFramePr>
          <p:nvPr/>
        </p:nvGraphicFramePr>
        <p:xfrm>
          <a:off x="712787" y="3566160"/>
          <a:ext cx="377952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9760">
                  <a:extLst>
                    <a:ext uri="{9D8B030D-6E8A-4147-A177-3AD203B41FA5}">
                      <a16:colId xmlns:a16="http://schemas.microsoft.com/office/drawing/2014/main" val="292939034"/>
                    </a:ext>
                  </a:extLst>
                </a:gridCol>
                <a:gridCol w="1889760">
                  <a:extLst>
                    <a:ext uri="{9D8B030D-6E8A-4147-A177-3AD203B41FA5}">
                      <a16:colId xmlns:a16="http://schemas.microsoft.com/office/drawing/2014/main" val="33024551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Player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Player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744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203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764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1084897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Dice Difference.!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Write the numbers 1-5 on your WB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marL="514350" indent="-514350" algn="ctr">
              <a:buAutoNum type="arabicParenR"/>
            </a:pPr>
            <a:r>
              <a:rPr lang="en-US" sz="2000" dirty="0">
                <a:latin typeface="Comic Sans MS" panose="030F0702030302020204" pitchFamily="66" charset="0"/>
              </a:rPr>
              <a:t>Roll the dice.</a:t>
            </a:r>
          </a:p>
          <a:p>
            <a:pPr marL="514350" indent="-514350" algn="ctr">
              <a:buAutoNum type="arabicParenR"/>
            </a:pPr>
            <a:r>
              <a:rPr lang="en-US" sz="2000" dirty="0">
                <a:latin typeface="Comic Sans MS" panose="030F0702030302020204" pitchFamily="66" charset="0"/>
              </a:rPr>
              <a:t>Work out the difference and cross it out on your board.</a:t>
            </a:r>
          </a:p>
          <a:p>
            <a:pPr marL="514350" indent="-514350" algn="ctr">
              <a:buAutoNum type="arabicParenR"/>
            </a:pPr>
            <a:r>
              <a:rPr lang="en-US" sz="2000" dirty="0">
                <a:latin typeface="Comic Sans MS" panose="030F0702030302020204" pitchFamily="66" charset="0"/>
              </a:rPr>
              <a:t>First person to cross out all of the numbers is the winner.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Amazon.com: Rolling Dice: Appstore For A #266321 - PNG Images - PNGio">
            <a:extLst>
              <a:ext uri="{FF2B5EF4-FFF2-40B4-BE49-F238E27FC236}">
                <a16:creationId xmlns:a16="http://schemas.microsoft.com/office/drawing/2014/main" id="{CD410570-B28E-49E4-AEB5-C67F5E44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26" y="4918076"/>
            <a:ext cx="1274762" cy="127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507C2AD-C6E4-4BCB-9AB6-E9EF23DD5E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381" y="4918076"/>
            <a:ext cx="1107440" cy="1107440"/>
          </a:xfrm>
          <a:prstGeom prst="rect">
            <a:avLst/>
          </a:prstGeom>
        </p:spPr>
      </p:pic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A2C680EA-3BC9-40E7-9BD8-A22D55E161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55611"/>
              </p:ext>
            </p:extLst>
          </p:nvPr>
        </p:nvGraphicFramePr>
        <p:xfrm>
          <a:off x="667067" y="4380231"/>
          <a:ext cx="3870960" cy="5503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4192">
                  <a:extLst>
                    <a:ext uri="{9D8B030D-6E8A-4147-A177-3AD203B41FA5}">
                      <a16:colId xmlns:a16="http://schemas.microsoft.com/office/drawing/2014/main" val="584655552"/>
                    </a:ext>
                  </a:extLst>
                </a:gridCol>
                <a:gridCol w="774192">
                  <a:extLst>
                    <a:ext uri="{9D8B030D-6E8A-4147-A177-3AD203B41FA5}">
                      <a16:colId xmlns:a16="http://schemas.microsoft.com/office/drawing/2014/main" val="2161719044"/>
                    </a:ext>
                  </a:extLst>
                </a:gridCol>
                <a:gridCol w="774192">
                  <a:extLst>
                    <a:ext uri="{9D8B030D-6E8A-4147-A177-3AD203B41FA5}">
                      <a16:colId xmlns:a16="http://schemas.microsoft.com/office/drawing/2014/main" val="722887326"/>
                    </a:ext>
                  </a:extLst>
                </a:gridCol>
                <a:gridCol w="774192">
                  <a:extLst>
                    <a:ext uri="{9D8B030D-6E8A-4147-A177-3AD203B41FA5}">
                      <a16:colId xmlns:a16="http://schemas.microsoft.com/office/drawing/2014/main" val="3318591345"/>
                    </a:ext>
                  </a:extLst>
                </a:gridCol>
                <a:gridCol w="774192">
                  <a:extLst>
                    <a:ext uri="{9D8B030D-6E8A-4147-A177-3AD203B41FA5}">
                      <a16:colId xmlns:a16="http://schemas.microsoft.com/office/drawing/2014/main" val="601265669"/>
                    </a:ext>
                  </a:extLst>
                </a:gridCol>
              </a:tblGrid>
              <a:tr h="55033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8910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2310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669226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Nice or Nasty!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Draw 4 boxes on your WB.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algn="ctr"/>
            <a:endParaRPr lang="en-GB" sz="3200" b="1" u="sng" dirty="0">
              <a:latin typeface="Comic Sans MS" panose="030F0702030302020204" pitchFamily="66" charset="0"/>
            </a:endParaRPr>
          </a:p>
          <a:p>
            <a:pPr marL="514350" indent="-514350" algn="ctr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Take turns to roll the dice. </a:t>
            </a:r>
          </a:p>
          <a:p>
            <a:pPr marL="514350" indent="-514350" algn="ctr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Fill each number into your four boxes.</a:t>
            </a:r>
          </a:p>
          <a:p>
            <a:pPr marL="514350" indent="-514350" algn="ctr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Person closes to our target number is the winner.</a:t>
            </a:r>
          </a:p>
        </p:txBody>
      </p:sp>
      <p:pic>
        <p:nvPicPr>
          <p:cNvPr id="1028" name="Picture 4" descr="Amazon.com: Rolling Dice: Appstore For A #266321 - PNG Images - PNGio">
            <a:extLst>
              <a:ext uri="{FF2B5EF4-FFF2-40B4-BE49-F238E27FC236}">
                <a16:creationId xmlns:a16="http://schemas.microsoft.com/office/drawing/2014/main" id="{CD410570-B28E-49E4-AEB5-C67F5E44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166" y="4781234"/>
            <a:ext cx="1274762" cy="127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loud 9">
            <a:extLst>
              <a:ext uri="{FF2B5EF4-FFF2-40B4-BE49-F238E27FC236}">
                <a16:creationId xmlns:a16="http://schemas.microsoft.com/office/drawing/2014/main" id="{96ED29AD-5A8B-4ADC-95AF-15D07B4DA404}"/>
              </a:ext>
            </a:extLst>
          </p:cNvPr>
          <p:cNvSpPr/>
          <p:nvPr/>
        </p:nvSpPr>
        <p:spPr>
          <a:xfrm>
            <a:off x="7254240" y="142875"/>
            <a:ext cx="4612640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Target: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4395024D-D1EB-4158-85A3-A9179A44B6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178273"/>
              </p:ext>
            </p:extLst>
          </p:nvPr>
        </p:nvGraphicFramePr>
        <p:xfrm>
          <a:off x="1021873" y="4410394"/>
          <a:ext cx="3161348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337">
                  <a:extLst>
                    <a:ext uri="{9D8B030D-6E8A-4147-A177-3AD203B41FA5}">
                      <a16:colId xmlns:a16="http://schemas.microsoft.com/office/drawing/2014/main" val="2831094372"/>
                    </a:ext>
                  </a:extLst>
                </a:gridCol>
                <a:gridCol w="790337">
                  <a:extLst>
                    <a:ext uri="{9D8B030D-6E8A-4147-A177-3AD203B41FA5}">
                      <a16:colId xmlns:a16="http://schemas.microsoft.com/office/drawing/2014/main" val="1819791849"/>
                    </a:ext>
                  </a:extLst>
                </a:gridCol>
                <a:gridCol w="790337">
                  <a:extLst>
                    <a:ext uri="{9D8B030D-6E8A-4147-A177-3AD203B41FA5}">
                      <a16:colId xmlns:a16="http://schemas.microsoft.com/office/drawing/2014/main" val="3001988108"/>
                    </a:ext>
                  </a:extLst>
                </a:gridCol>
                <a:gridCol w="790337">
                  <a:extLst>
                    <a:ext uri="{9D8B030D-6E8A-4147-A177-3AD203B41FA5}">
                      <a16:colId xmlns:a16="http://schemas.microsoft.com/office/drawing/2014/main" val="41983097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4493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8995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669226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Top Dog!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Keep a tally of your points on your WB.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algn="ctr"/>
            <a:endParaRPr lang="en-GB" sz="3200" b="1" u="sng" dirty="0">
              <a:latin typeface="Comic Sans MS" panose="030F0702030302020204" pitchFamily="66" charset="0"/>
            </a:endParaRPr>
          </a:p>
          <a:p>
            <a:pPr marL="514350" indent="-514350" algn="ctr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Take turns to roll the dice. </a:t>
            </a:r>
          </a:p>
          <a:p>
            <a:pPr marL="514350" indent="-514350" algn="ctr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Person who scores the highest total scores a point.</a:t>
            </a:r>
          </a:p>
          <a:p>
            <a:pPr marL="514350" indent="-514350" algn="ctr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First person to 5 points wins.</a:t>
            </a:r>
          </a:p>
        </p:txBody>
      </p:sp>
      <p:pic>
        <p:nvPicPr>
          <p:cNvPr id="1028" name="Picture 4" descr="Amazon.com: Rolling Dice: Appstore For A #266321 - PNG Images - PNGio">
            <a:extLst>
              <a:ext uri="{FF2B5EF4-FFF2-40B4-BE49-F238E27FC236}">
                <a16:creationId xmlns:a16="http://schemas.microsoft.com/office/drawing/2014/main" id="{CD410570-B28E-49E4-AEB5-C67F5E44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166" y="4781234"/>
            <a:ext cx="1274762" cy="127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loud 9">
            <a:extLst>
              <a:ext uri="{FF2B5EF4-FFF2-40B4-BE49-F238E27FC236}">
                <a16:creationId xmlns:a16="http://schemas.microsoft.com/office/drawing/2014/main" id="{96ED29AD-5A8B-4ADC-95AF-15D07B4DA404}"/>
              </a:ext>
            </a:extLst>
          </p:cNvPr>
          <p:cNvSpPr/>
          <p:nvPr/>
        </p:nvSpPr>
        <p:spPr>
          <a:xfrm>
            <a:off x="7254240" y="142875"/>
            <a:ext cx="4612640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Target:</a:t>
            </a:r>
          </a:p>
        </p:txBody>
      </p:sp>
    </p:spTree>
    <p:extLst>
      <p:ext uri="{BB962C8B-B14F-4D97-AF65-F5344CB8AC3E}">
        <p14:creationId xmlns:p14="http://schemas.microsoft.com/office/powerpoint/2010/main" val="2029393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669226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Hang House.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 mini whiteboard.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algn="ctr"/>
            <a:endParaRPr lang="en-GB" sz="2400" b="1" u="sng" dirty="0">
              <a:latin typeface="Comic Sans MS" panose="030F0702030302020204" pitchFamily="66" charset="0"/>
            </a:endParaRP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One person chooses a number.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Your partner has to guess your number by asking questions (e.g. Does it have 5 tens?)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For each incorrect guess your partner draws one line of the house.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You win if you guess the number before the house is drawn.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62270F-02F0-413D-B6D7-E7571373B998}"/>
              </a:ext>
            </a:extLst>
          </p:cNvPr>
          <p:cNvSpPr/>
          <p:nvPr/>
        </p:nvSpPr>
        <p:spPr>
          <a:xfrm>
            <a:off x="1940560" y="4815840"/>
            <a:ext cx="914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46A14C00-B856-4926-B5EB-6BD833F4EB50}"/>
              </a:ext>
            </a:extLst>
          </p:cNvPr>
          <p:cNvSpPr/>
          <p:nvPr/>
        </p:nvSpPr>
        <p:spPr>
          <a:xfrm>
            <a:off x="1767840" y="3987800"/>
            <a:ext cx="1259840" cy="1016000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470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669226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Coins in a Jar.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B40C5-8243-438B-9930-060C13F82388}"/>
              </a:ext>
            </a:extLst>
          </p:cNvPr>
          <p:cNvSpPr/>
          <p:nvPr/>
        </p:nvSpPr>
        <p:spPr>
          <a:xfrm>
            <a:off x="561975" y="2286000"/>
            <a:ext cx="4081145" cy="4043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You will need: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 jar.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Coins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algn="ctr"/>
            <a:endParaRPr lang="en-GB" sz="2400" b="1" u="sng" dirty="0">
              <a:latin typeface="Comic Sans MS" panose="030F0702030302020204" pitchFamily="66" charset="0"/>
            </a:endParaRP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Get the children to close their eyes.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Get them to keep count of the coins (1p, 2p, 5p, 10p) by listening to them drop.</a:t>
            </a:r>
          </a:p>
        </p:txBody>
      </p:sp>
    </p:spTree>
    <p:extLst>
      <p:ext uri="{BB962C8B-B14F-4D97-AF65-F5344CB8AC3E}">
        <p14:creationId xmlns:p14="http://schemas.microsoft.com/office/powerpoint/2010/main" val="2465372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219075"/>
            <a:ext cx="669226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Clap, Clap, Click</a:t>
            </a:r>
          </a:p>
        </p:txBody>
      </p:sp>
      <p:sp>
        <p:nvSpPr>
          <p:cNvPr id="8" name="Flowchart: Delay 7">
            <a:extLst>
              <a:ext uri="{FF2B5EF4-FFF2-40B4-BE49-F238E27FC236}">
                <a16:creationId xmlns:a16="http://schemas.microsoft.com/office/drawing/2014/main" id="{C3F5540A-B6A4-4DC8-9680-AC16383B3860}"/>
              </a:ext>
            </a:extLst>
          </p:cNvPr>
          <p:cNvSpPr/>
          <p:nvPr/>
        </p:nvSpPr>
        <p:spPr>
          <a:xfrm>
            <a:off x="5344160" y="2468880"/>
            <a:ext cx="6522720" cy="3860800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How to play:</a:t>
            </a:r>
          </a:p>
          <a:p>
            <a:pPr algn="ctr"/>
            <a:endParaRPr lang="en-GB" sz="2400" b="1" u="sng" dirty="0">
              <a:latin typeface="Comic Sans MS" panose="030F0702030302020204" pitchFamily="66" charset="0"/>
            </a:endParaRP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Claps are tens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Clicks are ones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Listen carefully.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What number have I made?</a:t>
            </a:r>
          </a:p>
          <a:p>
            <a:pPr marL="514350" indent="-514350" algn="ctr">
              <a:buAutoNum type="arabicParenR"/>
            </a:pPr>
            <a:r>
              <a:rPr lang="en-GB" sz="2000" dirty="0">
                <a:latin typeface="Comic Sans MS" panose="030F0702030302020204" pitchFamily="66" charset="0"/>
              </a:rPr>
              <a:t>Invite children up to have a go.</a:t>
            </a:r>
          </a:p>
        </p:txBody>
      </p:sp>
    </p:spTree>
    <p:extLst>
      <p:ext uri="{BB962C8B-B14F-4D97-AF65-F5344CB8AC3E}">
        <p14:creationId xmlns:p14="http://schemas.microsoft.com/office/powerpoint/2010/main" val="32615625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1C756E7F-0D8B-4D71-81CD-B6729FF5B63A}"/>
              </a:ext>
            </a:extLst>
          </p:cNvPr>
          <p:cNvSpPr/>
          <p:nvPr/>
        </p:nvSpPr>
        <p:spPr>
          <a:xfrm>
            <a:off x="561975" y="0"/>
            <a:ext cx="11630025" cy="199072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Dotty Six. (</a:t>
            </a:r>
            <a:r>
              <a:rPr lang="en-GB" sz="4000" dirty="0">
                <a:hlinkClick r:id="rId2"/>
              </a:rPr>
              <a:t>https://nrich.maths.org/7337</a:t>
            </a:r>
            <a:r>
              <a:rPr lang="en-GB" sz="4000" dirty="0">
                <a:solidFill>
                  <a:schemeClr val="tx1"/>
                </a:solidFill>
              </a:rPr>
              <a:t>)</a:t>
            </a:r>
            <a:r>
              <a:rPr lang="en-GB" sz="4000" dirty="0"/>
              <a:t>)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64E929F7-F5B6-4E4D-B4DD-6A71E48379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25"/>
          <a:stretch/>
        </p:blipFill>
        <p:spPr>
          <a:xfrm>
            <a:off x="1816555" y="1990725"/>
            <a:ext cx="9513432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044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1FE90310947A4F844B948DAB5AC5E6" ma:contentTypeVersion="13" ma:contentTypeDescription="Create a new document." ma:contentTypeScope="" ma:versionID="a67bff8b2853529b700ae70acecbbd9d">
  <xsd:schema xmlns:xsd="http://www.w3.org/2001/XMLSchema" xmlns:xs="http://www.w3.org/2001/XMLSchema" xmlns:p="http://schemas.microsoft.com/office/2006/metadata/properties" xmlns:ns3="529ccd3d-0178-40c4-98c0-469681c78fc2" xmlns:ns4="dd833f98-eaf8-488d-8dce-15a4a0d57648" targetNamespace="http://schemas.microsoft.com/office/2006/metadata/properties" ma:root="true" ma:fieldsID="b51a8858449596cc5d4d3a588da54f81" ns3:_="" ns4:_="">
    <xsd:import namespace="529ccd3d-0178-40c4-98c0-469681c78fc2"/>
    <xsd:import namespace="dd833f98-eaf8-488d-8dce-15a4a0d5764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9ccd3d-0178-40c4-98c0-469681c78fc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833f98-eaf8-488d-8dce-15a4a0d576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2F9290-EFA0-43CC-9A71-A31326B89B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077D333-D410-4CF8-8C44-F97B55E20A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9ccd3d-0178-40c4-98c0-469681c78fc2"/>
    <ds:schemaRef ds:uri="dd833f98-eaf8-488d-8dce-15a4a0d576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E0DA63E-C054-486F-A2CC-5AC7EBC6825A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529ccd3d-0178-40c4-98c0-469681c78fc2"/>
    <ds:schemaRef ds:uri="http://purl.org/dc/elements/1.1/"/>
    <ds:schemaRef ds:uri="http://schemas.microsoft.com/office/2006/metadata/properties"/>
    <ds:schemaRef ds:uri="dd833f98-eaf8-488d-8dce-15a4a0d57648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671</Words>
  <Application>Microsoft Office PowerPoint</Application>
  <PresentationFormat>Widescreen</PresentationFormat>
  <Paragraphs>138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Peters SYD</dc:creator>
  <cp:lastModifiedBy>Sarah Saxby</cp:lastModifiedBy>
  <cp:revision>5</cp:revision>
  <dcterms:created xsi:type="dcterms:W3CDTF">2020-08-07T19:12:14Z</dcterms:created>
  <dcterms:modified xsi:type="dcterms:W3CDTF">2024-03-14T08:01:42Z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0x010100811FE90310947A4F844B948DAB5AC5E6</vt:lpwstr>
  </property>
</Properties>
</file>